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83" r:id="rId2"/>
    <p:sldId id="396" r:id="rId3"/>
    <p:sldId id="413" r:id="rId4"/>
    <p:sldId id="335" r:id="rId5"/>
    <p:sldId id="420" r:id="rId6"/>
    <p:sldId id="421" r:id="rId7"/>
    <p:sldId id="301" r:id="rId8"/>
    <p:sldId id="426" r:id="rId9"/>
    <p:sldId id="385" r:id="rId10"/>
    <p:sldId id="354" r:id="rId11"/>
    <p:sldId id="368" r:id="rId12"/>
    <p:sldId id="404" r:id="rId13"/>
    <p:sldId id="367" r:id="rId14"/>
    <p:sldId id="375" r:id="rId15"/>
    <p:sldId id="356" r:id="rId16"/>
    <p:sldId id="414" r:id="rId17"/>
    <p:sldId id="418" r:id="rId18"/>
    <p:sldId id="416" r:id="rId19"/>
    <p:sldId id="423" r:id="rId20"/>
    <p:sldId id="424" r:id="rId21"/>
    <p:sldId id="425" r:id="rId22"/>
    <p:sldId id="377" r:id="rId23"/>
    <p:sldId id="288" r:id="rId24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212" autoAdjust="0"/>
  </p:normalViewPr>
  <p:slideViewPr>
    <p:cSldViewPr>
      <p:cViewPr>
        <p:scale>
          <a:sx n="80" d="100"/>
          <a:sy n="80" d="100"/>
        </p:scale>
        <p:origin x="160" y="-6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7E799-E687-4E74-833B-DC71952CFA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05751-C263-4550-8F29-1004FE6BEB5B}" type="asst">
      <dgm:prSet/>
      <dgm:spPr/>
      <dgm:t>
        <a:bodyPr/>
        <a:lstStyle/>
        <a:p>
          <a:r>
            <a:rPr lang="en-US" dirty="0"/>
            <a:t>Society Board of Direction / Executive Committee</a:t>
          </a:r>
        </a:p>
      </dgm:t>
    </dgm:pt>
    <dgm:pt modelId="{93C2D71E-9E67-4BB7-AA21-F7CD919A0A30}" type="parTrans" cxnId="{7D61698B-A923-48B0-B787-718696FB5B4A}">
      <dgm:prSet/>
      <dgm:spPr/>
      <dgm:t>
        <a:bodyPr/>
        <a:lstStyle/>
        <a:p>
          <a:endParaRPr lang="en-US"/>
        </a:p>
      </dgm:t>
    </dgm:pt>
    <dgm:pt modelId="{16BBD4E1-7D0D-4343-B79C-AF3B11DEECF5}" type="sibTrans" cxnId="{7D61698B-A923-48B0-B787-718696FB5B4A}">
      <dgm:prSet/>
      <dgm:spPr/>
      <dgm:t>
        <a:bodyPr/>
        <a:lstStyle/>
        <a:p>
          <a:endParaRPr lang="en-US"/>
        </a:p>
      </dgm:t>
    </dgm:pt>
    <dgm:pt modelId="{84AD0DD0-D5CC-4399-BDE6-CE43894A3AFB}" type="asst">
      <dgm:prSet/>
      <dgm:spPr/>
      <dgm:t>
        <a:bodyPr/>
        <a:lstStyle/>
        <a:p>
          <a:r>
            <a:rPr lang="en-US" b="1" dirty="0"/>
            <a:t>Region 8 Board of Governors / Assembly</a:t>
          </a:r>
        </a:p>
      </dgm:t>
    </dgm:pt>
    <dgm:pt modelId="{AF0F1674-4E98-4070-A1CC-9C1C1894E0FC}" type="parTrans" cxnId="{73BEE41B-23AE-40CF-8D6F-50689BDEAAAC}">
      <dgm:prSet/>
      <dgm:spPr/>
      <dgm:t>
        <a:bodyPr/>
        <a:lstStyle/>
        <a:p>
          <a:endParaRPr lang="en-US"/>
        </a:p>
      </dgm:t>
    </dgm:pt>
    <dgm:pt modelId="{A22CD148-5282-4D8E-842E-C897D44CF582}" type="sibTrans" cxnId="{73BEE41B-23AE-40CF-8D6F-50689BDEAAAC}">
      <dgm:prSet/>
      <dgm:spPr/>
      <dgm:t>
        <a:bodyPr/>
        <a:lstStyle/>
        <a:p>
          <a:endParaRPr lang="en-US"/>
        </a:p>
      </dgm:t>
    </dgm:pt>
    <dgm:pt modelId="{5A8C7D3F-8E2C-4C92-A723-14881220802D}" type="asst">
      <dgm:prSet/>
      <dgm:spPr/>
      <dgm:t>
        <a:bodyPr/>
        <a:lstStyle/>
        <a:p>
          <a:r>
            <a:rPr lang="en-US" dirty="0"/>
            <a:t>12 Sections within </a:t>
          </a:r>
        </a:p>
        <a:p>
          <a:r>
            <a:rPr lang="en-US" dirty="0"/>
            <a:t> Region 8 </a:t>
          </a:r>
        </a:p>
      </dgm:t>
    </dgm:pt>
    <dgm:pt modelId="{2EA12837-A802-4357-B284-3647828E426E}" type="parTrans" cxnId="{5B369DAA-3602-4B73-85F5-513B483C397C}">
      <dgm:prSet/>
      <dgm:spPr/>
      <dgm:t>
        <a:bodyPr/>
        <a:lstStyle/>
        <a:p>
          <a:endParaRPr lang="en-US"/>
        </a:p>
      </dgm:t>
    </dgm:pt>
    <dgm:pt modelId="{794B752E-77D5-4DFF-9F7F-30593D76601B}" type="sibTrans" cxnId="{5B369DAA-3602-4B73-85F5-513B483C397C}">
      <dgm:prSet/>
      <dgm:spPr/>
      <dgm:t>
        <a:bodyPr/>
        <a:lstStyle/>
        <a:p>
          <a:endParaRPr lang="en-US"/>
        </a:p>
      </dgm:t>
    </dgm:pt>
    <dgm:pt modelId="{0AF3C17F-844C-4F7A-B48F-E8E015380554}" type="asst">
      <dgm:prSet/>
      <dgm:spPr/>
      <dgm:t>
        <a:bodyPr/>
        <a:lstStyle/>
        <a:p>
          <a:r>
            <a:rPr lang="en-US" dirty="0"/>
            <a:t>Other Region Board of Governors (9 Geographic and 1 Technical)</a:t>
          </a:r>
        </a:p>
      </dgm:t>
    </dgm:pt>
    <dgm:pt modelId="{3E4B281D-6561-4C4B-A3F7-4B85164A90BB}" type="parTrans" cxnId="{9B576625-FCD6-40D5-B4D4-5FDCDE35E1AE}">
      <dgm:prSet/>
      <dgm:spPr/>
      <dgm:t>
        <a:bodyPr/>
        <a:lstStyle/>
        <a:p>
          <a:endParaRPr lang="en-US"/>
        </a:p>
      </dgm:t>
    </dgm:pt>
    <dgm:pt modelId="{B2082D52-AF38-48BD-903B-EBBFC28B88DD}" type="sibTrans" cxnId="{9B576625-FCD6-40D5-B4D4-5FDCDE35E1AE}">
      <dgm:prSet/>
      <dgm:spPr/>
      <dgm:t>
        <a:bodyPr/>
        <a:lstStyle/>
        <a:p>
          <a:endParaRPr lang="en-US"/>
        </a:p>
      </dgm:t>
    </dgm:pt>
    <dgm:pt modelId="{2AA0BC76-1D1A-4A60-B82D-BD7C56D9C59B}" type="pres">
      <dgm:prSet presAssocID="{D2C7E799-E687-4E74-833B-DC71952CFA78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CC776175-F29F-4039-BB88-CD2A566A3A41}" type="pres">
      <dgm:prSet presAssocID="{B4E05751-C263-4550-8F29-1004FE6BEB5B}" presName="hierRoot1" presStyleCnt="0"/>
      <dgm:spPr/>
    </dgm:pt>
    <dgm:pt modelId="{F2AF4F8B-AA8B-4F19-81FB-AC78B116C635}" type="pres">
      <dgm:prSet presAssocID="{B4E05751-C263-4550-8F29-1004FE6BEB5B}" presName="composite" presStyleCnt="0"/>
      <dgm:spPr/>
    </dgm:pt>
    <dgm:pt modelId="{A18A1297-4191-418D-9CFC-49B5CB7CFBE3}" type="pres">
      <dgm:prSet presAssocID="{B4E05751-C263-4550-8F29-1004FE6BEB5B}" presName="background" presStyleLbl="node0" presStyleIdx="0" presStyleCnt="1"/>
      <dgm:spPr/>
    </dgm:pt>
    <dgm:pt modelId="{EC94DCF7-D7ED-4513-9C51-7542AC6FA34F}" type="pres">
      <dgm:prSet presAssocID="{B4E05751-C263-4550-8F29-1004FE6BEB5B}" presName="text" presStyleLbl="fgAcc0" presStyleIdx="0" presStyleCnt="1" custScaleX="207231" custLinFactNeighborX="8722" custLinFactNeighborY="7835">
        <dgm:presLayoutVars>
          <dgm:chPref val="3"/>
        </dgm:presLayoutVars>
      </dgm:prSet>
      <dgm:spPr/>
    </dgm:pt>
    <dgm:pt modelId="{531C08AE-ABE5-437D-A07C-778D7D59D4F2}" type="pres">
      <dgm:prSet presAssocID="{B4E05751-C263-4550-8F29-1004FE6BEB5B}" presName="hierChild2" presStyleCnt="0"/>
      <dgm:spPr/>
    </dgm:pt>
    <dgm:pt modelId="{EC33EA99-3004-4292-9AFA-CDCC4BC66CC3}" type="pres">
      <dgm:prSet presAssocID="{3E4B281D-6561-4C4B-A3F7-4B85164A90BB}" presName="Name10" presStyleLbl="parChTrans1D2" presStyleIdx="0" presStyleCnt="2"/>
      <dgm:spPr/>
    </dgm:pt>
    <dgm:pt modelId="{DDC47CB7-7A5E-4230-92B9-D28B489F8AF6}" type="pres">
      <dgm:prSet presAssocID="{0AF3C17F-844C-4F7A-B48F-E8E015380554}" presName="hierRoot2" presStyleCnt="0"/>
      <dgm:spPr/>
    </dgm:pt>
    <dgm:pt modelId="{4AAA11B1-4F7C-44C3-AC6B-C39A47B1DBFA}" type="pres">
      <dgm:prSet presAssocID="{0AF3C17F-844C-4F7A-B48F-E8E015380554}" presName="composite2" presStyleCnt="0"/>
      <dgm:spPr/>
    </dgm:pt>
    <dgm:pt modelId="{A44D26EA-1DFE-406A-AA61-69D051EF4277}" type="pres">
      <dgm:prSet presAssocID="{0AF3C17F-844C-4F7A-B48F-E8E015380554}" presName="background2" presStyleLbl="asst0" presStyleIdx="0" presStyleCnt="3"/>
      <dgm:spPr/>
    </dgm:pt>
    <dgm:pt modelId="{E540E978-B47B-4DDF-84CD-4C95954163B0}" type="pres">
      <dgm:prSet presAssocID="{0AF3C17F-844C-4F7A-B48F-E8E015380554}" presName="text2" presStyleLbl="fgAcc2" presStyleIdx="0" presStyleCnt="2" custScaleX="171908">
        <dgm:presLayoutVars>
          <dgm:chPref val="3"/>
        </dgm:presLayoutVars>
      </dgm:prSet>
      <dgm:spPr/>
    </dgm:pt>
    <dgm:pt modelId="{0DFAD8F5-CDF1-40C9-8C7F-E99F36BA07F9}" type="pres">
      <dgm:prSet presAssocID="{0AF3C17F-844C-4F7A-B48F-E8E015380554}" presName="hierChild3" presStyleCnt="0"/>
      <dgm:spPr/>
    </dgm:pt>
    <dgm:pt modelId="{E43AAE60-7C59-4B42-983E-DCCBD74D6DC9}" type="pres">
      <dgm:prSet presAssocID="{AF0F1674-4E98-4070-A1CC-9C1C1894E0FC}" presName="Name10" presStyleLbl="parChTrans1D2" presStyleIdx="1" presStyleCnt="2"/>
      <dgm:spPr/>
    </dgm:pt>
    <dgm:pt modelId="{E0EBC31B-BC34-4839-A052-E65BADCAA756}" type="pres">
      <dgm:prSet presAssocID="{84AD0DD0-D5CC-4399-BDE6-CE43894A3AFB}" presName="hierRoot2" presStyleCnt="0"/>
      <dgm:spPr/>
    </dgm:pt>
    <dgm:pt modelId="{5F1A1D00-55CF-4D09-AB05-ACD09BB76711}" type="pres">
      <dgm:prSet presAssocID="{84AD0DD0-D5CC-4399-BDE6-CE43894A3AFB}" presName="composite2" presStyleCnt="0"/>
      <dgm:spPr/>
    </dgm:pt>
    <dgm:pt modelId="{79134E55-F62C-4207-8A14-176B06FE88E4}" type="pres">
      <dgm:prSet presAssocID="{84AD0DD0-D5CC-4399-BDE6-CE43894A3AFB}" presName="background2" presStyleLbl="asst0" presStyleIdx="1" presStyleCnt="3"/>
      <dgm:spPr/>
    </dgm:pt>
    <dgm:pt modelId="{6D17B4AB-21D8-4431-9B5D-40B1A9B03C86}" type="pres">
      <dgm:prSet presAssocID="{84AD0DD0-D5CC-4399-BDE6-CE43894A3AFB}" presName="text2" presStyleLbl="fgAcc2" presStyleIdx="1" presStyleCnt="2" custScaleX="163562">
        <dgm:presLayoutVars>
          <dgm:chPref val="3"/>
        </dgm:presLayoutVars>
      </dgm:prSet>
      <dgm:spPr/>
    </dgm:pt>
    <dgm:pt modelId="{E0BDECFD-607F-4BF2-BBCD-199B321637C3}" type="pres">
      <dgm:prSet presAssocID="{84AD0DD0-D5CC-4399-BDE6-CE43894A3AFB}" presName="hierChild3" presStyleCnt="0"/>
      <dgm:spPr/>
    </dgm:pt>
    <dgm:pt modelId="{2ACB8200-AC1C-482F-8DB6-AED8D180E6B6}" type="pres">
      <dgm:prSet presAssocID="{2EA12837-A802-4357-B284-3647828E426E}" presName="Name17" presStyleLbl="parChTrans1D3" presStyleIdx="0" presStyleCnt="1"/>
      <dgm:spPr/>
    </dgm:pt>
    <dgm:pt modelId="{406138CA-F18D-4242-82AA-8A4C00376130}" type="pres">
      <dgm:prSet presAssocID="{5A8C7D3F-8E2C-4C92-A723-14881220802D}" presName="hierRoot3" presStyleCnt="0"/>
      <dgm:spPr/>
    </dgm:pt>
    <dgm:pt modelId="{FDCD7BC6-9B89-4811-B819-B62CD3D8B641}" type="pres">
      <dgm:prSet presAssocID="{5A8C7D3F-8E2C-4C92-A723-14881220802D}" presName="composite3" presStyleCnt="0"/>
      <dgm:spPr/>
    </dgm:pt>
    <dgm:pt modelId="{F8448E08-D3AF-4E8E-8D47-AF5BA12DFFB8}" type="pres">
      <dgm:prSet presAssocID="{5A8C7D3F-8E2C-4C92-A723-14881220802D}" presName="background3" presStyleLbl="asst0" presStyleIdx="2" presStyleCnt="3"/>
      <dgm:spPr/>
    </dgm:pt>
    <dgm:pt modelId="{8EA3E3BE-4C1E-42E9-B7E0-64F39F10D814}" type="pres">
      <dgm:prSet presAssocID="{5A8C7D3F-8E2C-4C92-A723-14881220802D}" presName="text3" presStyleLbl="fgAcc3" presStyleIdx="0" presStyleCnt="1" custScaleX="181079">
        <dgm:presLayoutVars>
          <dgm:chPref val="3"/>
        </dgm:presLayoutVars>
      </dgm:prSet>
      <dgm:spPr/>
    </dgm:pt>
    <dgm:pt modelId="{90BD0B85-0E2A-4BCD-9F0E-BC66C8507329}" type="pres">
      <dgm:prSet presAssocID="{5A8C7D3F-8E2C-4C92-A723-14881220802D}" presName="hierChild4" presStyleCnt="0"/>
      <dgm:spPr/>
    </dgm:pt>
  </dgm:ptLst>
  <dgm:cxnLst>
    <dgm:cxn modelId="{73BEE41B-23AE-40CF-8D6F-50689BDEAAAC}" srcId="{B4E05751-C263-4550-8F29-1004FE6BEB5B}" destId="{84AD0DD0-D5CC-4399-BDE6-CE43894A3AFB}" srcOrd="1" destOrd="0" parTransId="{AF0F1674-4E98-4070-A1CC-9C1C1894E0FC}" sibTransId="{A22CD148-5282-4D8E-842E-C897D44CF582}"/>
    <dgm:cxn modelId="{9B576625-FCD6-40D5-B4D4-5FDCDE35E1AE}" srcId="{B4E05751-C263-4550-8F29-1004FE6BEB5B}" destId="{0AF3C17F-844C-4F7A-B48F-E8E015380554}" srcOrd="0" destOrd="0" parTransId="{3E4B281D-6561-4C4B-A3F7-4B85164A90BB}" sibTransId="{B2082D52-AF38-48BD-903B-EBBFC28B88DD}"/>
    <dgm:cxn modelId="{AD666E33-8807-4B66-A8E8-812F2E6B1790}" type="presOf" srcId="{D2C7E799-E687-4E74-833B-DC71952CFA78}" destId="{2AA0BC76-1D1A-4A60-B82D-BD7C56D9C59B}" srcOrd="0" destOrd="0" presId="urn:microsoft.com/office/officeart/2005/8/layout/hierarchy1"/>
    <dgm:cxn modelId="{31C34850-81A6-4BAA-8126-F413A477F356}" type="presOf" srcId="{0AF3C17F-844C-4F7A-B48F-E8E015380554}" destId="{E540E978-B47B-4DDF-84CD-4C95954163B0}" srcOrd="0" destOrd="0" presId="urn:microsoft.com/office/officeart/2005/8/layout/hierarchy1"/>
    <dgm:cxn modelId="{C41A3F89-2393-478C-B906-58CC3D0241DE}" type="presOf" srcId="{2EA12837-A802-4357-B284-3647828E426E}" destId="{2ACB8200-AC1C-482F-8DB6-AED8D180E6B6}" srcOrd="0" destOrd="0" presId="urn:microsoft.com/office/officeart/2005/8/layout/hierarchy1"/>
    <dgm:cxn modelId="{7D61698B-A923-48B0-B787-718696FB5B4A}" srcId="{D2C7E799-E687-4E74-833B-DC71952CFA78}" destId="{B4E05751-C263-4550-8F29-1004FE6BEB5B}" srcOrd="0" destOrd="0" parTransId="{93C2D71E-9E67-4BB7-AA21-F7CD919A0A30}" sibTransId="{16BBD4E1-7D0D-4343-B79C-AF3B11DEECF5}"/>
    <dgm:cxn modelId="{A919B08E-66F5-4AFD-866B-95F86E7AEC02}" type="presOf" srcId="{5A8C7D3F-8E2C-4C92-A723-14881220802D}" destId="{8EA3E3BE-4C1E-42E9-B7E0-64F39F10D814}" srcOrd="0" destOrd="0" presId="urn:microsoft.com/office/officeart/2005/8/layout/hierarchy1"/>
    <dgm:cxn modelId="{3BCFE09C-8FCF-49F2-8409-2F9E7DDEA46A}" type="presOf" srcId="{B4E05751-C263-4550-8F29-1004FE6BEB5B}" destId="{EC94DCF7-D7ED-4513-9C51-7542AC6FA34F}" srcOrd="0" destOrd="0" presId="urn:microsoft.com/office/officeart/2005/8/layout/hierarchy1"/>
    <dgm:cxn modelId="{5B369DAA-3602-4B73-85F5-513B483C397C}" srcId="{84AD0DD0-D5CC-4399-BDE6-CE43894A3AFB}" destId="{5A8C7D3F-8E2C-4C92-A723-14881220802D}" srcOrd="0" destOrd="0" parTransId="{2EA12837-A802-4357-B284-3647828E426E}" sibTransId="{794B752E-77D5-4DFF-9F7F-30593D76601B}"/>
    <dgm:cxn modelId="{57BB8FCD-6AB3-4D4F-B4FF-0209A0C812CD}" type="presOf" srcId="{3E4B281D-6561-4C4B-A3F7-4B85164A90BB}" destId="{EC33EA99-3004-4292-9AFA-CDCC4BC66CC3}" srcOrd="0" destOrd="0" presId="urn:microsoft.com/office/officeart/2005/8/layout/hierarchy1"/>
    <dgm:cxn modelId="{E64FC6DB-8528-4508-9ED4-B6D5190D912F}" type="presOf" srcId="{AF0F1674-4E98-4070-A1CC-9C1C1894E0FC}" destId="{E43AAE60-7C59-4B42-983E-DCCBD74D6DC9}" srcOrd="0" destOrd="0" presId="urn:microsoft.com/office/officeart/2005/8/layout/hierarchy1"/>
    <dgm:cxn modelId="{A1BE6DE5-B789-439F-B65A-4520997DC662}" type="presOf" srcId="{84AD0DD0-D5CC-4399-BDE6-CE43894A3AFB}" destId="{6D17B4AB-21D8-4431-9B5D-40B1A9B03C86}" srcOrd="0" destOrd="0" presId="urn:microsoft.com/office/officeart/2005/8/layout/hierarchy1"/>
    <dgm:cxn modelId="{E50CD359-60F5-47D6-A47D-C73556AF5B89}" type="presParOf" srcId="{2AA0BC76-1D1A-4A60-B82D-BD7C56D9C59B}" destId="{CC776175-F29F-4039-BB88-CD2A566A3A41}" srcOrd="0" destOrd="0" presId="urn:microsoft.com/office/officeart/2005/8/layout/hierarchy1"/>
    <dgm:cxn modelId="{CEBA829A-5A33-4640-B86B-B6EBC8957F5C}" type="presParOf" srcId="{CC776175-F29F-4039-BB88-CD2A566A3A41}" destId="{F2AF4F8B-AA8B-4F19-81FB-AC78B116C635}" srcOrd="0" destOrd="0" presId="urn:microsoft.com/office/officeart/2005/8/layout/hierarchy1"/>
    <dgm:cxn modelId="{3A4A8EB8-0CDA-4672-BF87-B992BF78FBA0}" type="presParOf" srcId="{F2AF4F8B-AA8B-4F19-81FB-AC78B116C635}" destId="{A18A1297-4191-418D-9CFC-49B5CB7CFBE3}" srcOrd="0" destOrd="0" presId="urn:microsoft.com/office/officeart/2005/8/layout/hierarchy1"/>
    <dgm:cxn modelId="{FDB39C5A-239E-4321-8F6C-B13C76FF8B23}" type="presParOf" srcId="{F2AF4F8B-AA8B-4F19-81FB-AC78B116C635}" destId="{EC94DCF7-D7ED-4513-9C51-7542AC6FA34F}" srcOrd="1" destOrd="0" presId="urn:microsoft.com/office/officeart/2005/8/layout/hierarchy1"/>
    <dgm:cxn modelId="{5B4FC0BD-1EB6-4CCA-9A61-D5B4DFF1E969}" type="presParOf" srcId="{CC776175-F29F-4039-BB88-CD2A566A3A41}" destId="{531C08AE-ABE5-437D-A07C-778D7D59D4F2}" srcOrd="1" destOrd="0" presId="urn:microsoft.com/office/officeart/2005/8/layout/hierarchy1"/>
    <dgm:cxn modelId="{1D23CE33-8664-40F1-A7B5-5F781DF597FF}" type="presParOf" srcId="{531C08AE-ABE5-437D-A07C-778D7D59D4F2}" destId="{EC33EA99-3004-4292-9AFA-CDCC4BC66CC3}" srcOrd="0" destOrd="0" presId="urn:microsoft.com/office/officeart/2005/8/layout/hierarchy1"/>
    <dgm:cxn modelId="{7C7026C0-5205-4EF9-81CB-57B48D3A6353}" type="presParOf" srcId="{531C08AE-ABE5-437D-A07C-778D7D59D4F2}" destId="{DDC47CB7-7A5E-4230-92B9-D28B489F8AF6}" srcOrd="1" destOrd="0" presId="urn:microsoft.com/office/officeart/2005/8/layout/hierarchy1"/>
    <dgm:cxn modelId="{21894118-20E6-4335-902D-D44C777C33B2}" type="presParOf" srcId="{DDC47CB7-7A5E-4230-92B9-D28B489F8AF6}" destId="{4AAA11B1-4F7C-44C3-AC6B-C39A47B1DBFA}" srcOrd="0" destOrd="0" presId="urn:microsoft.com/office/officeart/2005/8/layout/hierarchy1"/>
    <dgm:cxn modelId="{B65ED206-0D82-4B4A-ABEE-9369F78D7F06}" type="presParOf" srcId="{4AAA11B1-4F7C-44C3-AC6B-C39A47B1DBFA}" destId="{A44D26EA-1DFE-406A-AA61-69D051EF4277}" srcOrd="0" destOrd="0" presId="urn:microsoft.com/office/officeart/2005/8/layout/hierarchy1"/>
    <dgm:cxn modelId="{C3E35B87-F5B6-4D54-878C-9BEE1B19B142}" type="presParOf" srcId="{4AAA11B1-4F7C-44C3-AC6B-C39A47B1DBFA}" destId="{E540E978-B47B-4DDF-84CD-4C95954163B0}" srcOrd="1" destOrd="0" presId="urn:microsoft.com/office/officeart/2005/8/layout/hierarchy1"/>
    <dgm:cxn modelId="{FF2A7E23-7B30-4948-8897-720511B58345}" type="presParOf" srcId="{DDC47CB7-7A5E-4230-92B9-D28B489F8AF6}" destId="{0DFAD8F5-CDF1-40C9-8C7F-E99F36BA07F9}" srcOrd="1" destOrd="0" presId="urn:microsoft.com/office/officeart/2005/8/layout/hierarchy1"/>
    <dgm:cxn modelId="{C5CF090F-6E92-42FC-A062-07E8F7A85AB4}" type="presParOf" srcId="{531C08AE-ABE5-437D-A07C-778D7D59D4F2}" destId="{E43AAE60-7C59-4B42-983E-DCCBD74D6DC9}" srcOrd="2" destOrd="0" presId="urn:microsoft.com/office/officeart/2005/8/layout/hierarchy1"/>
    <dgm:cxn modelId="{7CF1722D-B67C-4474-AAD1-44C3B52A5C10}" type="presParOf" srcId="{531C08AE-ABE5-437D-A07C-778D7D59D4F2}" destId="{E0EBC31B-BC34-4839-A052-E65BADCAA756}" srcOrd="3" destOrd="0" presId="urn:microsoft.com/office/officeart/2005/8/layout/hierarchy1"/>
    <dgm:cxn modelId="{BE14B7CF-83E2-45DF-A1DE-D4ABEBF9557B}" type="presParOf" srcId="{E0EBC31B-BC34-4839-A052-E65BADCAA756}" destId="{5F1A1D00-55CF-4D09-AB05-ACD09BB76711}" srcOrd="0" destOrd="0" presId="urn:microsoft.com/office/officeart/2005/8/layout/hierarchy1"/>
    <dgm:cxn modelId="{939B3638-E7BB-4D80-B6FE-7EECCFC918D8}" type="presParOf" srcId="{5F1A1D00-55CF-4D09-AB05-ACD09BB76711}" destId="{79134E55-F62C-4207-8A14-176B06FE88E4}" srcOrd="0" destOrd="0" presId="urn:microsoft.com/office/officeart/2005/8/layout/hierarchy1"/>
    <dgm:cxn modelId="{65A1D0DA-B9AD-4E7F-8332-60DDAE82ABCF}" type="presParOf" srcId="{5F1A1D00-55CF-4D09-AB05-ACD09BB76711}" destId="{6D17B4AB-21D8-4431-9B5D-40B1A9B03C86}" srcOrd="1" destOrd="0" presId="urn:microsoft.com/office/officeart/2005/8/layout/hierarchy1"/>
    <dgm:cxn modelId="{6B966FDF-1BEB-4CEB-85F2-202B35C2BE3C}" type="presParOf" srcId="{E0EBC31B-BC34-4839-A052-E65BADCAA756}" destId="{E0BDECFD-607F-4BF2-BBCD-199B321637C3}" srcOrd="1" destOrd="0" presId="urn:microsoft.com/office/officeart/2005/8/layout/hierarchy1"/>
    <dgm:cxn modelId="{CD75AB65-5871-4C41-8A65-76CDE6C55CE6}" type="presParOf" srcId="{E0BDECFD-607F-4BF2-BBCD-199B321637C3}" destId="{2ACB8200-AC1C-482F-8DB6-AED8D180E6B6}" srcOrd="0" destOrd="0" presId="urn:microsoft.com/office/officeart/2005/8/layout/hierarchy1"/>
    <dgm:cxn modelId="{87C5CE41-E074-4DCB-9F7A-D7B769844E9D}" type="presParOf" srcId="{E0BDECFD-607F-4BF2-BBCD-199B321637C3}" destId="{406138CA-F18D-4242-82AA-8A4C00376130}" srcOrd="1" destOrd="0" presId="urn:microsoft.com/office/officeart/2005/8/layout/hierarchy1"/>
    <dgm:cxn modelId="{D6FFBA3E-7501-47BB-B550-EFD08DCB2AB5}" type="presParOf" srcId="{406138CA-F18D-4242-82AA-8A4C00376130}" destId="{FDCD7BC6-9B89-4811-B819-B62CD3D8B641}" srcOrd="0" destOrd="0" presId="urn:microsoft.com/office/officeart/2005/8/layout/hierarchy1"/>
    <dgm:cxn modelId="{90084649-3B4D-490F-8359-F727559B9777}" type="presParOf" srcId="{FDCD7BC6-9B89-4811-B819-B62CD3D8B641}" destId="{F8448E08-D3AF-4E8E-8D47-AF5BA12DFFB8}" srcOrd="0" destOrd="0" presId="urn:microsoft.com/office/officeart/2005/8/layout/hierarchy1"/>
    <dgm:cxn modelId="{76AA29E8-2556-4A32-8242-7AB417A227B5}" type="presParOf" srcId="{FDCD7BC6-9B89-4811-B819-B62CD3D8B641}" destId="{8EA3E3BE-4C1E-42E9-B7E0-64F39F10D814}" srcOrd="1" destOrd="0" presId="urn:microsoft.com/office/officeart/2005/8/layout/hierarchy1"/>
    <dgm:cxn modelId="{E00D94B9-E73A-4771-9CB7-E9FEB4E47980}" type="presParOf" srcId="{406138CA-F18D-4242-82AA-8A4C00376130}" destId="{90BD0B85-0E2A-4BCD-9F0E-BC66C85073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ED93F-F082-41B1-96CF-816D4F7B60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88DB-3BA2-4DCF-B473-3125C8D36249}">
      <dgm:prSet phldrT="[Text]"/>
      <dgm:spPr/>
      <dgm:t>
        <a:bodyPr/>
        <a:lstStyle/>
        <a:p>
          <a:r>
            <a:rPr lang="en-US"/>
            <a:t>ASCE President</a:t>
          </a:r>
        </a:p>
      </dgm:t>
    </dgm:pt>
    <dgm:pt modelId="{3B03C777-D58C-4E8C-96F8-97C0E2459721}" type="parTrans" cxnId="{8686CACE-13CF-448A-AFA2-61C06D1DDFC5}">
      <dgm:prSet/>
      <dgm:spPr/>
      <dgm:t>
        <a:bodyPr/>
        <a:lstStyle/>
        <a:p>
          <a:endParaRPr lang="en-US"/>
        </a:p>
      </dgm:t>
    </dgm:pt>
    <dgm:pt modelId="{37A0B244-1739-4EE0-9A77-16CF810F195B}" type="sibTrans" cxnId="{8686CACE-13CF-448A-AFA2-61C06D1DDFC5}">
      <dgm:prSet/>
      <dgm:spPr/>
      <dgm:t>
        <a:bodyPr/>
        <a:lstStyle/>
        <a:p>
          <a:endParaRPr lang="en-US"/>
        </a:p>
      </dgm:t>
    </dgm:pt>
    <dgm:pt modelId="{D1B0DEE4-F868-4B91-8513-49DA32A35FF7}">
      <dgm:prSet phldrT="[Text]"/>
      <dgm:spPr/>
      <dgm:t>
        <a:bodyPr/>
        <a:lstStyle/>
        <a:p>
          <a:r>
            <a:rPr lang="en-US" dirty="0"/>
            <a:t>ASCE Past President</a:t>
          </a:r>
        </a:p>
      </dgm:t>
    </dgm:pt>
    <dgm:pt modelId="{700CC487-48AC-4F89-8E40-2273269CAC95}" type="parTrans" cxnId="{FE7727FF-30A6-4DFB-A418-B333C5CA1558}">
      <dgm:prSet/>
      <dgm:spPr/>
      <dgm:t>
        <a:bodyPr/>
        <a:lstStyle/>
        <a:p>
          <a:endParaRPr lang="en-US"/>
        </a:p>
      </dgm:t>
    </dgm:pt>
    <dgm:pt modelId="{FD7B6086-19CB-4867-87B4-C1D0C3BD5D47}" type="sibTrans" cxnId="{FE7727FF-30A6-4DFB-A418-B333C5CA1558}">
      <dgm:prSet/>
      <dgm:spPr/>
      <dgm:t>
        <a:bodyPr/>
        <a:lstStyle/>
        <a:p>
          <a:endParaRPr lang="en-US"/>
        </a:p>
      </dgm:t>
    </dgm:pt>
    <dgm:pt modelId="{A59FBCA5-E760-4AB5-9668-FB3196BC427E}">
      <dgm:prSet phldrT="[Text]"/>
      <dgm:spPr/>
      <dgm:t>
        <a:bodyPr/>
        <a:lstStyle/>
        <a:p>
          <a:r>
            <a:rPr lang="en-US" dirty="0"/>
            <a:t>ASCE President Elect</a:t>
          </a:r>
        </a:p>
      </dgm:t>
    </dgm:pt>
    <dgm:pt modelId="{0345934C-C03E-4A85-9CEB-0D62A23ACE46}" type="parTrans" cxnId="{53A798F4-F615-4A2A-A35C-A56444AACEEA}">
      <dgm:prSet/>
      <dgm:spPr/>
      <dgm:t>
        <a:bodyPr/>
        <a:lstStyle/>
        <a:p>
          <a:endParaRPr lang="en-US"/>
        </a:p>
      </dgm:t>
    </dgm:pt>
    <dgm:pt modelId="{EBF766D9-3222-41E7-9D7B-983F8318FBB9}" type="sibTrans" cxnId="{53A798F4-F615-4A2A-A35C-A56444AACEEA}">
      <dgm:prSet/>
      <dgm:spPr/>
      <dgm:t>
        <a:bodyPr/>
        <a:lstStyle/>
        <a:p>
          <a:endParaRPr lang="en-US"/>
        </a:p>
      </dgm:t>
    </dgm:pt>
    <dgm:pt modelId="{FACF13E5-C059-409D-A0D4-5DF7C693B3CE}">
      <dgm:prSet phldrT="[Text]"/>
      <dgm:spPr/>
      <dgm:t>
        <a:bodyPr/>
        <a:lstStyle/>
        <a:p>
          <a:r>
            <a:rPr lang="en-US" dirty="0"/>
            <a:t>Society  Director Region 1</a:t>
          </a:r>
        </a:p>
      </dgm:t>
    </dgm:pt>
    <dgm:pt modelId="{75F48DCB-8711-4012-90FD-797FF6CA5F6C}" type="parTrans" cxnId="{13BAE16F-9D36-4A5A-B973-EA5509FC3FD8}">
      <dgm:prSet/>
      <dgm:spPr/>
      <dgm:t>
        <a:bodyPr/>
        <a:lstStyle/>
        <a:p>
          <a:endParaRPr lang="en-US"/>
        </a:p>
      </dgm:t>
    </dgm:pt>
    <dgm:pt modelId="{D785DFDF-FA24-4347-AF4D-BFA8C2CA9790}" type="sibTrans" cxnId="{13BAE16F-9D36-4A5A-B973-EA5509FC3FD8}">
      <dgm:prSet/>
      <dgm:spPr/>
      <dgm:t>
        <a:bodyPr/>
        <a:lstStyle/>
        <a:p>
          <a:endParaRPr lang="en-US"/>
        </a:p>
      </dgm:t>
    </dgm:pt>
    <dgm:pt modelId="{1CDCFCEC-D6D6-4882-B138-03CD382D8906}">
      <dgm:prSet phldrT="[Text]"/>
      <dgm:spPr/>
      <dgm:t>
        <a:bodyPr/>
        <a:lstStyle/>
        <a:p>
          <a:r>
            <a:rPr lang="en-US" dirty="0"/>
            <a:t>Society  Director Region 2</a:t>
          </a:r>
        </a:p>
      </dgm:t>
    </dgm:pt>
    <dgm:pt modelId="{71BB2689-8F13-44CA-9C48-35FD0EF47624}" type="parTrans" cxnId="{0CE0599D-C53B-4F6D-BAC5-AD7902D161E7}">
      <dgm:prSet/>
      <dgm:spPr/>
      <dgm:t>
        <a:bodyPr/>
        <a:lstStyle/>
        <a:p>
          <a:endParaRPr lang="en-US"/>
        </a:p>
      </dgm:t>
    </dgm:pt>
    <dgm:pt modelId="{BD35D02C-DF01-4F8F-9B70-819CD0B487B2}" type="sibTrans" cxnId="{0CE0599D-C53B-4F6D-BAC5-AD7902D161E7}">
      <dgm:prSet/>
      <dgm:spPr/>
      <dgm:t>
        <a:bodyPr/>
        <a:lstStyle/>
        <a:p>
          <a:endParaRPr lang="en-US"/>
        </a:p>
      </dgm:t>
    </dgm:pt>
    <dgm:pt modelId="{7F62EA23-1CD9-42AD-9552-8A9D9BEC3C0E}">
      <dgm:prSet phldrT="[Text]"/>
      <dgm:spPr/>
      <dgm:t>
        <a:bodyPr/>
        <a:lstStyle/>
        <a:p>
          <a:r>
            <a:rPr lang="en-US" dirty="0"/>
            <a:t>Society  Director Region 3</a:t>
          </a:r>
        </a:p>
      </dgm:t>
    </dgm:pt>
    <dgm:pt modelId="{2312A74C-088B-4D7F-909B-098C214B12AB}" type="parTrans" cxnId="{0FDE6347-B0EA-4429-94B6-86DF3A55F993}">
      <dgm:prSet/>
      <dgm:spPr/>
      <dgm:t>
        <a:bodyPr/>
        <a:lstStyle/>
        <a:p>
          <a:endParaRPr lang="en-US"/>
        </a:p>
      </dgm:t>
    </dgm:pt>
    <dgm:pt modelId="{4C7EDE60-B0E8-41E5-8047-340B6E6CC788}" type="sibTrans" cxnId="{0FDE6347-B0EA-4429-94B6-86DF3A55F993}">
      <dgm:prSet/>
      <dgm:spPr/>
      <dgm:t>
        <a:bodyPr/>
        <a:lstStyle/>
        <a:p>
          <a:endParaRPr lang="en-US"/>
        </a:p>
      </dgm:t>
    </dgm:pt>
    <dgm:pt modelId="{3F0CE232-5DD0-4965-8405-FAB182ED2194}">
      <dgm:prSet phldrT="[Text]"/>
      <dgm:spPr/>
      <dgm:t>
        <a:bodyPr/>
        <a:lstStyle/>
        <a:p>
          <a:r>
            <a:rPr lang="en-US" dirty="0"/>
            <a:t>Society  Director Region 4</a:t>
          </a:r>
        </a:p>
      </dgm:t>
    </dgm:pt>
    <dgm:pt modelId="{92F28A9C-A535-4C8C-BEF4-8885035762FC}" type="parTrans" cxnId="{0AF2FA4E-53D6-4892-9CCA-C9839B619734}">
      <dgm:prSet/>
      <dgm:spPr/>
      <dgm:t>
        <a:bodyPr/>
        <a:lstStyle/>
        <a:p>
          <a:endParaRPr lang="en-US"/>
        </a:p>
      </dgm:t>
    </dgm:pt>
    <dgm:pt modelId="{CC58347B-3703-4BE8-994D-4F8ED908D66B}" type="sibTrans" cxnId="{0AF2FA4E-53D6-4892-9CCA-C9839B619734}">
      <dgm:prSet/>
      <dgm:spPr/>
      <dgm:t>
        <a:bodyPr/>
        <a:lstStyle/>
        <a:p>
          <a:endParaRPr lang="en-US"/>
        </a:p>
      </dgm:t>
    </dgm:pt>
    <dgm:pt modelId="{E546D8B6-641C-4C86-8C21-2C9CB8B97B9D}">
      <dgm:prSet phldrT="[Text]"/>
      <dgm:spPr/>
      <dgm:t>
        <a:bodyPr/>
        <a:lstStyle/>
        <a:p>
          <a:r>
            <a:rPr lang="en-US" dirty="0"/>
            <a:t>Society  Director Region 5</a:t>
          </a:r>
        </a:p>
      </dgm:t>
    </dgm:pt>
    <dgm:pt modelId="{DA3C5086-1356-4F3C-8FA5-EEFC0DEC02D8}" type="parTrans" cxnId="{53D6757E-C47C-4FE4-950D-3737D4EF0438}">
      <dgm:prSet/>
      <dgm:spPr/>
      <dgm:t>
        <a:bodyPr/>
        <a:lstStyle/>
        <a:p>
          <a:endParaRPr lang="en-US"/>
        </a:p>
      </dgm:t>
    </dgm:pt>
    <dgm:pt modelId="{C2E007E6-05B8-4E01-9B21-8DFFCAD0C88B}" type="sibTrans" cxnId="{53D6757E-C47C-4FE4-950D-3737D4EF0438}">
      <dgm:prSet/>
      <dgm:spPr/>
      <dgm:t>
        <a:bodyPr/>
        <a:lstStyle/>
        <a:p>
          <a:endParaRPr lang="en-US"/>
        </a:p>
      </dgm:t>
    </dgm:pt>
    <dgm:pt modelId="{42774B67-EFD7-48D9-ADDC-D3100E7FCB62}">
      <dgm:prSet phldrT="[Text]"/>
      <dgm:spPr/>
      <dgm:t>
        <a:bodyPr/>
        <a:lstStyle/>
        <a:p>
          <a:r>
            <a:rPr lang="en-US" dirty="0"/>
            <a:t>Society  Director Region 6</a:t>
          </a:r>
        </a:p>
      </dgm:t>
    </dgm:pt>
    <dgm:pt modelId="{2D97103E-821E-409C-83C8-208CC2EFFA54}" type="parTrans" cxnId="{9AEE1A7F-8F4A-448E-BD25-9105FFB68996}">
      <dgm:prSet/>
      <dgm:spPr/>
      <dgm:t>
        <a:bodyPr/>
        <a:lstStyle/>
        <a:p>
          <a:endParaRPr lang="en-US"/>
        </a:p>
      </dgm:t>
    </dgm:pt>
    <dgm:pt modelId="{63C73F26-7DEE-4DA0-8257-7BFA6B1EC065}" type="sibTrans" cxnId="{9AEE1A7F-8F4A-448E-BD25-9105FFB68996}">
      <dgm:prSet/>
      <dgm:spPr/>
      <dgm:t>
        <a:bodyPr/>
        <a:lstStyle/>
        <a:p>
          <a:endParaRPr lang="en-US"/>
        </a:p>
      </dgm:t>
    </dgm:pt>
    <dgm:pt modelId="{80748EA7-6963-4797-99AD-2CD51197366D}">
      <dgm:prSet phldrT="[Text]"/>
      <dgm:spPr/>
      <dgm:t>
        <a:bodyPr/>
        <a:lstStyle/>
        <a:p>
          <a:r>
            <a:rPr lang="en-US" dirty="0"/>
            <a:t>Society  Director Region 7</a:t>
          </a:r>
        </a:p>
      </dgm:t>
    </dgm:pt>
    <dgm:pt modelId="{F4281164-0755-49BF-BE38-02AFF5A1B73B}" type="parTrans" cxnId="{BB744C62-2D8F-458F-813C-72DAEEAD37BD}">
      <dgm:prSet/>
      <dgm:spPr/>
      <dgm:t>
        <a:bodyPr/>
        <a:lstStyle/>
        <a:p>
          <a:endParaRPr lang="en-US"/>
        </a:p>
      </dgm:t>
    </dgm:pt>
    <dgm:pt modelId="{03E9590C-5159-4D6D-BF48-D049ED17C038}" type="sibTrans" cxnId="{BB744C62-2D8F-458F-813C-72DAEEAD37BD}">
      <dgm:prSet/>
      <dgm:spPr/>
      <dgm:t>
        <a:bodyPr/>
        <a:lstStyle/>
        <a:p>
          <a:endParaRPr lang="en-US"/>
        </a:p>
      </dgm:t>
    </dgm:pt>
    <dgm:pt modelId="{AB91B150-D621-4403-932E-959B2E3880EA}">
      <dgm:prSet phldrT="[Text]"/>
      <dgm:spPr/>
      <dgm:t>
        <a:bodyPr/>
        <a:lstStyle/>
        <a:p>
          <a:r>
            <a:rPr lang="en-US" dirty="0"/>
            <a:t>Society  Director Region 8</a:t>
          </a:r>
        </a:p>
      </dgm:t>
    </dgm:pt>
    <dgm:pt modelId="{EBC78F87-E0BF-4BCF-85F2-43588B6EC555}" type="parTrans" cxnId="{7CACF574-16C5-4CE2-BC03-2A6DB39F9BCE}">
      <dgm:prSet/>
      <dgm:spPr/>
      <dgm:t>
        <a:bodyPr/>
        <a:lstStyle/>
        <a:p>
          <a:endParaRPr lang="en-US"/>
        </a:p>
      </dgm:t>
    </dgm:pt>
    <dgm:pt modelId="{90052891-CABA-44CA-B9B5-02306C1D30E1}" type="sibTrans" cxnId="{7CACF574-16C5-4CE2-BC03-2A6DB39F9BCE}">
      <dgm:prSet/>
      <dgm:spPr/>
      <dgm:t>
        <a:bodyPr/>
        <a:lstStyle/>
        <a:p>
          <a:endParaRPr lang="en-US"/>
        </a:p>
      </dgm:t>
    </dgm:pt>
    <dgm:pt modelId="{3C42BF32-4435-441A-ABF1-E989F2C48BB0}">
      <dgm:prSet phldrT="[Text]"/>
      <dgm:spPr/>
      <dgm:t>
        <a:bodyPr/>
        <a:lstStyle/>
        <a:p>
          <a:r>
            <a:rPr lang="en-US" dirty="0"/>
            <a:t>Society  Director Region 9</a:t>
          </a:r>
        </a:p>
      </dgm:t>
    </dgm:pt>
    <dgm:pt modelId="{88DD3F96-8866-436F-9C06-5EBED62475A5}" type="parTrans" cxnId="{4722654D-3923-4658-BEB1-B66FD81E732E}">
      <dgm:prSet/>
      <dgm:spPr/>
      <dgm:t>
        <a:bodyPr/>
        <a:lstStyle/>
        <a:p>
          <a:endParaRPr lang="en-US"/>
        </a:p>
      </dgm:t>
    </dgm:pt>
    <dgm:pt modelId="{29B06915-9791-4666-8D27-2D09E42AC20D}" type="sibTrans" cxnId="{4722654D-3923-4658-BEB1-B66FD81E732E}">
      <dgm:prSet/>
      <dgm:spPr/>
      <dgm:t>
        <a:bodyPr/>
        <a:lstStyle/>
        <a:p>
          <a:endParaRPr lang="en-US"/>
        </a:p>
      </dgm:t>
    </dgm:pt>
    <dgm:pt modelId="{316EDE6B-54CA-419C-8570-5119C3439997}">
      <dgm:prSet phldrT="[Text]"/>
      <dgm:spPr/>
      <dgm:t>
        <a:bodyPr/>
        <a:lstStyle/>
        <a:p>
          <a:r>
            <a:rPr lang="en-US" dirty="0"/>
            <a:t>Society  Director Region 10</a:t>
          </a:r>
        </a:p>
      </dgm:t>
    </dgm:pt>
    <dgm:pt modelId="{2EAEF581-FB80-457C-A497-FC3F01AC6C28}" type="parTrans" cxnId="{DD18469F-BE6D-424E-AFD4-AAD1F846CEF7}">
      <dgm:prSet/>
      <dgm:spPr/>
      <dgm:t>
        <a:bodyPr/>
        <a:lstStyle/>
        <a:p>
          <a:endParaRPr lang="en-US"/>
        </a:p>
      </dgm:t>
    </dgm:pt>
    <dgm:pt modelId="{4BDAE22A-BF07-483F-A9D3-06521AFDA0E1}" type="sibTrans" cxnId="{DD18469F-BE6D-424E-AFD4-AAD1F846CEF7}">
      <dgm:prSet/>
      <dgm:spPr/>
      <dgm:t>
        <a:bodyPr/>
        <a:lstStyle/>
        <a:p>
          <a:endParaRPr lang="en-US"/>
        </a:p>
      </dgm:t>
    </dgm:pt>
    <dgm:pt modelId="{B776AE40-BB92-4F6C-AA8E-EA29B7154511}">
      <dgm:prSet phldrT="[Text]"/>
      <dgm:spPr/>
      <dgm:t>
        <a:bodyPr/>
        <a:lstStyle/>
        <a:p>
          <a:r>
            <a:rPr lang="en-US" dirty="0"/>
            <a:t>At-Large Director (1)</a:t>
          </a:r>
        </a:p>
      </dgm:t>
    </dgm:pt>
    <dgm:pt modelId="{396D3325-2687-43A9-8F3F-047C607B84A7}" type="parTrans" cxnId="{229B12ED-F433-44DF-9479-FD45F7EB5DA9}">
      <dgm:prSet/>
      <dgm:spPr/>
      <dgm:t>
        <a:bodyPr/>
        <a:lstStyle/>
        <a:p>
          <a:endParaRPr lang="en-US"/>
        </a:p>
      </dgm:t>
    </dgm:pt>
    <dgm:pt modelId="{F499514C-D091-423A-9477-76755376B6F8}" type="sibTrans" cxnId="{229B12ED-F433-44DF-9479-FD45F7EB5DA9}">
      <dgm:prSet/>
      <dgm:spPr/>
      <dgm:t>
        <a:bodyPr/>
        <a:lstStyle/>
        <a:p>
          <a:endParaRPr lang="en-US"/>
        </a:p>
      </dgm:t>
    </dgm:pt>
    <dgm:pt modelId="{451C7275-7FD7-4588-B694-8A6CA7EE5271}">
      <dgm:prSet phldrT="[Text]"/>
      <dgm:spPr/>
      <dgm:t>
        <a:bodyPr/>
        <a:lstStyle/>
        <a:p>
          <a:r>
            <a:rPr lang="en-US" dirty="0"/>
            <a:t>At-Large Director (2)</a:t>
          </a:r>
        </a:p>
      </dgm:t>
    </dgm:pt>
    <dgm:pt modelId="{AF9FCEA1-2297-44A7-AB26-6635B9DC0A18}" type="parTrans" cxnId="{2D1EF9E8-838B-44F0-8E05-822618D66F8D}">
      <dgm:prSet/>
      <dgm:spPr/>
      <dgm:t>
        <a:bodyPr/>
        <a:lstStyle/>
        <a:p>
          <a:endParaRPr lang="en-US"/>
        </a:p>
      </dgm:t>
    </dgm:pt>
    <dgm:pt modelId="{2305A238-0D0A-4CF3-B469-34917F1C65AA}" type="sibTrans" cxnId="{2D1EF9E8-838B-44F0-8E05-822618D66F8D}">
      <dgm:prSet/>
      <dgm:spPr/>
      <dgm:t>
        <a:bodyPr/>
        <a:lstStyle/>
        <a:p>
          <a:endParaRPr lang="en-US"/>
        </a:p>
      </dgm:t>
    </dgm:pt>
    <dgm:pt modelId="{CA1EF036-112C-48B2-B290-00472107245F}">
      <dgm:prSet phldrT="[Text]"/>
      <dgm:spPr/>
      <dgm:t>
        <a:bodyPr/>
        <a:lstStyle/>
        <a:p>
          <a:r>
            <a:rPr lang="en-US" dirty="0"/>
            <a:t>Society Director Technical  Region (1)</a:t>
          </a:r>
        </a:p>
      </dgm:t>
    </dgm:pt>
    <dgm:pt modelId="{05819600-CE66-419D-B0E5-152B34D65395}" type="parTrans" cxnId="{7BC06611-0417-4B2F-A57A-C98AB074A3C1}">
      <dgm:prSet/>
      <dgm:spPr/>
      <dgm:t>
        <a:bodyPr/>
        <a:lstStyle/>
        <a:p>
          <a:endParaRPr lang="en-US"/>
        </a:p>
      </dgm:t>
    </dgm:pt>
    <dgm:pt modelId="{71805BB6-29D4-4D56-8DE5-74437B8EC640}" type="sibTrans" cxnId="{7BC06611-0417-4B2F-A57A-C98AB074A3C1}">
      <dgm:prSet/>
      <dgm:spPr/>
      <dgm:t>
        <a:bodyPr/>
        <a:lstStyle/>
        <a:p>
          <a:endParaRPr lang="en-US"/>
        </a:p>
      </dgm:t>
    </dgm:pt>
    <dgm:pt modelId="{89DB6B93-5BBE-4F5A-81A2-A7984DEDD223}">
      <dgm:prSet phldrT="[Text]"/>
      <dgm:spPr/>
      <dgm:t>
        <a:bodyPr/>
        <a:lstStyle/>
        <a:p>
          <a:r>
            <a:rPr lang="en-US" dirty="0"/>
            <a:t>Society Director Technical  Region (2)</a:t>
          </a:r>
        </a:p>
      </dgm:t>
    </dgm:pt>
    <dgm:pt modelId="{0E6FD861-E2BC-4EC2-B800-FC57FB9B571E}" type="parTrans" cxnId="{E01B858D-2B7F-40A4-890B-7914714F61DB}">
      <dgm:prSet/>
      <dgm:spPr/>
      <dgm:t>
        <a:bodyPr/>
        <a:lstStyle/>
        <a:p>
          <a:endParaRPr lang="en-US"/>
        </a:p>
      </dgm:t>
    </dgm:pt>
    <dgm:pt modelId="{ADB86CCB-E02F-4FBB-A3CA-0D79C98D6E2A}" type="sibTrans" cxnId="{E01B858D-2B7F-40A4-890B-7914714F61DB}">
      <dgm:prSet/>
      <dgm:spPr/>
      <dgm:t>
        <a:bodyPr/>
        <a:lstStyle/>
        <a:p>
          <a:endParaRPr lang="en-US"/>
        </a:p>
      </dgm:t>
    </dgm:pt>
    <dgm:pt modelId="{ADCF66B1-0AD0-437B-A3C0-AFB4B4539C25}">
      <dgm:prSet phldrT="[Text]"/>
      <dgm:spPr/>
      <dgm:t>
        <a:bodyPr/>
        <a:lstStyle/>
        <a:p>
          <a:r>
            <a:rPr lang="en-US" dirty="0"/>
            <a:t>Society Director Technical  Region (3)</a:t>
          </a:r>
        </a:p>
      </dgm:t>
    </dgm:pt>
    <dgm:pt modelId="{AB7F7E01-DDB6-4929-8A6A-069FADB26D9F}" type="parTrans" cxnId="{9A3EEFFE-8DC8-47EC-9ED5-1791D58E7E8E}">
      <dgm:prSet/>
      <dgm:spPr/>
      <dgm:t>
        <a:bodyPr/>
        <a:lstStyle/>
        <a:p>
          <a:endParaRPr lang="en-US"/>
        </a:p>
      </dgm:t>
    </dgm:pt>
    <dgm:pt modelId="{CDC532EC-BEA3-4A04-B628-E2613E89DE5B}" type="sibTrans" cxnId="{9A3EEFFE-8DC8-47EC-9ED5-1791D58E7E8E}">
      <dgm:prSet/>
      <dgm:spPr/>
      <dgm:t>
        <a:bodyPr/>
        <a:lstStyle/>
        <a:p>
          <a:endParaRPr lang="en-US"/>
        </a:p>
      </dgm:t>
    </dgm:pt>
    <dgm:pt modelId="{8E9047BD-DD85-4DF8-80BC-A640CAB9147E}" type="pres">
      <dgm:prSet presAssocID="{FECED93F-F082-41B1-96CF-816D4F7B6028}" presName="cycle" presStyleCnt="0">
        <dgm:presLayoutVars>
          <dgm:dir/>
          <dgm:resizeHandles val="exact"/>
        </dgm:presLayoutVars>
      </dgm:prSet>
      <dgm:spPr/>
    </dgm:pt>
    <dgm:pt modelId="{2755CDF9-DD48-47AF-A82B-32A1D73F6715}" type="pres">
      <dgm:prSet presAssocID="{3B4B88DB-3BA2-4DCF-B473-3125C8D36249}" presName="node" presStyleLbl="node1" presStyleIdx="0" presStyleCnt="18">
        <dgm:presLayoutVars>
          <dgm:bulletEnabled val="1"/>
        </dgm:presLayoutVars>
      </dgm:prSet>
      <dgm:spPr/>
    </dgm:pt>
    <dgm:pt modelId="{8617DF37-54B1-43E0-B001-64A36C3EFE46}" type="pres">
      <dgm:prSet presAssocID="{37A0B244-1739-4EE0-9A77-16CF810F195B}" presName="sibTrans" presStyleLbl="sibTrans2D1" presStyleIdx="0" presStyleCnt="18"/>
      <dgm:spPr/>
    </dgm:pt>
    <dgm:pt modelId="{631A48F8-334E-4918-AA1D-7759F0A73323}" type="pres">
      <dgm:prSet presAssocID="{37A0B244-1739-4EE0-9A77-16CF810F195B}" presName="connectorText" presStyleLbl="sibTrans2D1" presStyleIdx="0" presStyleCnt="18"/>
      <dgm:spPr/>
    </dgm:pt>
    <dgm:pt modelId="{15A13246-2A8A-4141-B781-690CCD82BFC6}" type="pres">
      <dgm:prSet presAssocID="{D1B0DEE4-F868-4B91-8513-49DA32A35FF7}" presName="node" presStyleLbl="node1" presStyleIdx="1" presStyleCnt="18">
        <dgm:presLayoutVars>
          <dgm:bulletEnabled val="1"/>
        </dgm:presLayoutVars>
      </dgm:prSet>
      <dgm:spPr/>
    </dgm:pt>
    <dgm:pt modelId="{C972C79F-4137-4595-A2EC-70DF2F20DB39}" type="pres">
      <dgm:prSet presAssocID="{FD7B6086-19CB-4867-87B4-C1D0C3BD5D47}" presName="sibTrans" presStyleLbl="sibTrans2D1" presStyleIdx="1" presStyleCnt="18"/>
      <dgm:spPr/>
    </dgm:pt>
    <dgm:pt modelId="{1FFEA731-5360-49C2-947D-C55C9C36C6D2}" type="pres">
      <dgm:prSet presAssocID="{FD7B6086-19CB-4867-87B4-C1D0C3BD5D47}" presName="connectorText" presStyleLbl="sibTrans2D1" presStyleIdx="1" presStyleCnt="18"/>
      <dgm:spPr/>
    </dgm:pt>
    <dgm:pt modelId="{573FA021-938A-46D8-8432-4197B9950BC1}" type="pres">
      <dgm:prSet presAssocID="{A59FBCA5-E760-4AB5-9668-FB3196BC427E}" presName="node" presStyleLbl="node1" presStyleIdx="2" presStyleCnt="18">
        <dgm:presLayoutVars>
          <dgm:bulletEnabled val="1"/>
        </dgm:presLayoutVars>
      </dgm:prSet>
      <dgm:spPr/>
    </dgm:pt>
    <dgm:pt modelId="{E6C92690-580E-4B2D-B828-4D4DD93F0584}" type="pres">
      <dgm:prSet presAssocID="{EBF766D9-3222-41E7-9D7B-983F8318FBB9}" presName="sibTrans" presStyleLbl="sibTrans2D1" presStyleIdx="2" presStyleCnt="18"/>
      <dgm:spPr/>
    </dgm:pt>
    <dgm:pt modelId="{4AF8F61C-E5D4-4857-80C5-4DE2E2EBAE52}" type="pres">
      <dgm:prSet presAssocID="{EBF766D9-3222-41E7-9D7B-983F8318FBB9}" presName="connectorText" presStyleLbl="sibTrans2D1" presStyleIdx="2" presStyleCnt="18"/>
      <dgm:spPr/>
    </dgm:pt>
    <dgm:pt modelId="{EADCC688-B332-4CB0-A7F3-6719739439D8}" type="pres">
      <dgm:prSet presAssocID="{FACF13E5-C059-409D-A0D4-5DF7C693B3CE}" presName="node" presStyleLbl="node1" presStyleIdx="3" presStyleCnt="18">
        <dgm:presLayoutVars>
          <dgm:bulletEnabled val="1"/>
        </dgm:presLayoutVars>
      </dgm:prSet>
      <dgm:spPr/>
    </dgm:pt>
    <dgm:pt modelId="{4E21816F-9809-4448-90A6-19A53FEED308}" type="pres">
      <dgm:prSet presAssocID="{D785DFDF-FA24-4347-AF4D-BFA8C2CA9790}" presName="sibTrans" presStyleLbl="sibTrans2D1" presStyleIdx="3" presStyleCnt="18"/>
      <dgm:spPr/>
    </dgm:pt>
    <dgm:pt modelId="{48845BCC-66BC-4FBF-9D60-2CE8D1C59DA8}" type="pres">
      <dgm:prSet presAssocID="{D785DFDF-FA24-4347-AF4D-BFA8C2CA9790}" presName="connectorText" presStyleLbl="sibTrans2D1" presStyleIdx="3" presStyleCnt="18"/>
      <dgm:spPr/>
    </dgm:pt>
    <dgm:pt modelId="{5D06EDBD-DC85-4254-88F9-D4C656C8DD3B}" type="pres">
      <dgm:prSet presAssocID="{1CDCFCEC-D6D6-4882-B138-03CD382D8906}" presName="node" presStyleLbl="node1" presStyleIdx="4" presStyleCnt="18">
        <dgm:presLayoutVars>
          <dgm:bulletEnabled val="1"/>
        </dgm:presLayoutVars>
      </dgm:prSet>
      <dgm:spPr/>
    </dgm:pt>
    <dgm:pt modelId="{F08E325D-0DE5-48D4-A08A-7541741F35E9}" type="pres">
      <dgm:prSet presAssocID="{BD35D02C-DF01-4F8F-9B70-819CD0B487B2}" presName="sibTrans" presStyleLbl="sibTrans2D1" presStyleIdx="4" presStyleCnt="18"/>
      <dgm:spPr/>
    </dgm:pt>
    <dgm:pt modelId="{2D845436-34EC-48ED-A3BD-CAB84C9B92DC}" type="pres">
      <dgm:prSet presAssocID="{BD35D02C-DF01-4F8F-9B70-819CD0B487B2}" presName="connectorText" presStyleLbl="sibTrans2D1" presStyleIdx="4" presStyleCnt="18"/>
      <dgm:spPr/>
    </dgm:pt>
    <dgm:pt modelId="{8F42BD38-CE1B-45F9-A818-D642062244EA}" type="pres">
      <dgm:prSet presAssocID="{7F62EA23-1CD9-42AD-9552-8A9D9BEC3C0E}" presName="node" presStyleLbl="node1" presStyleIdx="5" presStyleCnt="18">
        <dgm:presLayoutVars>
          <dgm:bulletEnabled val="1"/>
        </dgm:presLayoutVars>
      </dgm:prSet>
      <dgm:spPr/>
    </dgm:pt>
    <dgm:pt modelId="{21409FA2-86D4-45D4-A2C8-50F352D03347}" type="pres">
      <dgm:prSet presAssocID="{4C7EDE60-B0E8-41E5-8047-340B6E6CC788}" presName="sibTrans" presStyleLbl="sibTrans2D1" presStyleIdx="5" presStyleCnt="18"/>
      <dgm:spPr/>
    </dgm:pt>
    <dgm:pt modelId="{008D29D9-3795-40C5-B11A-473DE17E6EDA}" type="pres">
      <dgm:prSet presAssocID="{4C7EDE60-B0E8-41E5-8047-340B6E6CC788}" presName="connectorText" presStyleLbl="sibTrans2D1" presStyleIdx="5" presStyleCnt="18"/>
      <dgm:spPr/>
    </dgm:pt>
    <dgm:pt modelId="{449507C2-533E-4B37-AA9B-86901166D169}" type="pres">
      <dgm:prSet presAssocID="{3F0CE232-5DD0-4965-8405-FAB182ED2194}" presName="node" presStyleLbl="node1" presStyleIdx="6" presStyleCnt="18">
        <dgm:presLayoutVars>
          <dgm:bulletEnabled val="1"/>
        </dgm:presLayoutVars>
      </dgm:prSet>
      <dgm:spPr/>
    </dgm:pt>
    <dgm:pt modelId="{17DD7B71-02A5-4EE2-A8A8-B44519A703E4}" type="pres">
      <dgm:prSet presAssocID="{CC58347B-3703-4BE8-994D-4F8ED908D66B}" presName="sibTrans" presStyleLbl="sibTrans2D1" presStyleIdx="6" presStyleCnt="18"/>
      <dgm:spPr/>
    </dgm:pt>
    <dgm:pt modelId="{9F7E5265-44A9-4A76-9900-670CE3ADCE98}" type="pres">
      <dgm:prSet presAssocID="{CC58347B-3703-4BE8-994D-4F8ED908D66B}" presName="connectorText" presStyleLbl="sibTrans2D1" presStyleIdx="6" presStyleCnt="18"/>
      <dgm:spPr/>
    </dgm:pt>
    <dgm:pt modelId="{A9F105E4-FDF8-4E00-87C0-9FF813709BFD}" type="pres">
      <dgm:prSet presAssocID="{E546D8B6-641C-4C86-8C21-2C9CB8B97B9D}" presName="node" presStyleLbl="node1" presStyleIdx="7" presStyleCnt="18">
        <dgm:presLayoutVars>
          <dgm:bulletEnabled val="1"/>
        </dgm:presLayoutVars>
      </dgm:prSet>
      <dgm:spPr/>
    </dgm:pt>
    <dgm:pt modelId="{55BB39A4-635A-4C58-A617-ECA31B8F8DF7}" type="pres">
      <dgm:prSet presAssocID="{C2E007E6-05B8-4E01-9B21-8DFFCAD0C88B}" presName="sibTrans" presStyleLbl="sibTrans2D1" presStyleIdx="7" presStyleCnt="18"/>
      <dgm:spPr/>
    </dgm:pt>
    <dgm:pt modelId="{D1D5B678-020E-4ED9-91F5-8B39A48D680D}" type="pres">
      <dgm:prSet presAssocID="{C2E007E6-05B8-4E01-9B21-8DFFCAD0C88B}" presName="connectorText" presStyleLbl="sibTrans2D1" presStyleIdx="7" presStyleCnt="18"/>
      <dgm:spPr/>
    </dgm:pt>
    <dgm:pt modelId="{129FB518-3071-4EEA-9F44-8476D4732C8D}" type="pres">
      <dgm:prSet presAssocID="{42774B67-EFD7-48D9-ADDC-D3100E7FCB62}" presName="node" presStyleLbl="node1" presStyleIdx="8" presStyleCnt="18">
        <dgm:presLayoutVars>
          <dgm:bulletEnabled val="1"/>
        </dgm:presLayoutVars>
      </dgm:prSet>
      <dgm:spPr/>
    </dgm:pt>
    <dgm:pt modelId="{B745F005-3BC3-4222-9A1F-181587C778C3}" type="pres">
      <dgm:prSet presAssocID="{63C73F26-7DEE-4DA0-8257-7BFA6B1EC065}" presName="sibTrans" presStyleLbl="sibTrans2D1" presStyleIdx="8" presStyleCnt="18"/>
      <dgm:spPr/>
    </dgm:pt>
    <dgm:pt modelId="{049361BF-5B78-4BB7-AA70-2DD4D07B4BA8}" type="pres">
      <dgm:prSet presAssocID="{63C73F26-7DEE-4DA0-8257-7BFA6B1EC065}" presName="connectorText" presStyleLbl="sibTrans2D1" presStyleIdx="8" presStyleCnt="18"/>
      <dgm:spPr/>
    </dgm:pt>
    <dgm:pt modelId="{31B5569F-EAD6-4E9E-A740-E41579AD8AC9}" type="pres">
      <dgm:prSet presAssocID="{80748EA7-6963-4797-99AD-2CD51197366D}" presName="node" presStyleLbl="node1" presStyleIdx="9" presStyleCnt="18">
        <dgm:presLayoutVars>
          <dgm:bulletEnabled val="1"/>
        </dgm:presLayoutVars>
      </dgm:prSet>
      <dgm:spPr/>
    </dgm:pt>
    <dgm:pt modelId="{8A2691DF-A033-43D2-94BD-72D799E56147}" type="pres">
      <dgm:prSet presAssocID="{03E9590C-5159-4D6D-BF48-D049ED17C038}" presName="sibTrans" presStyleLbl="sibTrans2D1" presStyleIdx="9" presStyleCnt="18"/>
      <dgm:spPr/>
    </dgm:pt>
    <dgm:pt modelId="{86C5444B-F7C1-44E0-87C0-DF4197977BC3}" type="pres">
      <dgm:prSet presAssocID="{03E9590C-5159-4D6D-BF48-D049ED17C038}" presName="connectorText" presStyleLbl="sibTrans2D1" presStyleIdx="9" presStyleCnt="18"/>
      <dgm:spPr/>
    </dgm:pt>
    <dgm:pt modelId="{E769A50F-8715-438B-AEAE-E34EA97D1EE8}" type="pres">
      <dgm:prSet presAssocID="{AB91B150-D621-4403-932E-959B2E3880EA}" presName="node" presStyleLbl="node1" presStyleIdx="10" presStyleCnt="18">
        <dgm:presLayoutVars>
          <dgm:bulletEnabled val="1"/>
        </dgm:presLayoutVars>
      </dgm:prSet>
      <dgm:spPr/>
    </dgm:pt>
    <dgm:pt modelId="{21C6FFBA-F89D-4C05-932A-D4F40CA0A601}" type="pres">
      <dgm:prSet presAssocID="{90052891-CABA-44CA-B9B5-02306C1D30E1}" presName="sibTrans" presStyleLbl="sibTrans2D1" presStyleIdx="10" presStyleCnt="18"/>
      <dgm:spPr/>
    </dgm:pt>
    <dgm:pt modelId="{14145283-9277-43F9-8E55-5972F153ED01}" type="pres">
      <dgm:prSet presAssocID="{90052891-CABA-44CA-B9B5-02306C1D30E1}" presName="connectorText" presStyleLbl="sibTrans2D1" presStyleIdx="10" presStyleCnt="18"/>
      <dgm:spPr/>
    </dgm:pt>
    <dgm:pt modelId="{25C403DA-C1D2-4D47-B57B-8E80899BBD93}" type="pres">
      <dgm:prSet presAssocID="{3C42BF32-4435-441A-ABF1-E989F2C48BB0}" presName="node" presStyleLbl="node1" presStyleIdx="11" presStyleCnt="18">
        <dgm:presLayoutVars>
          <dgm:bulletEnabled val="1"/>
        </dgm:presLayoutVars>
      </dgm:prSet>
      <dgm:spPr/>
    </dgm:pt>
    <dgm:pt modelId="{8737864F-581A-4DA8-B701-2728B25CB017}" type="pres">
      <dgm:prSet presAssocID="{29B06915-9791-4666-8D27-2D09E42AC20D}" presName="sibTrans" presStyleLbl="sibTrans2D1" presStyleIdx="11" presStyleCnt="18"/>
      <dgm:spPr/>
    </dgm:pt>
    <dgm:pt modelId="{0B5E15A7-69E1-48ED-89C1-6BEF0291294F}" type="pres">
      <dgm:prSet presAssocID="{29B06915-9791-4666-8D27-2D09E42AC20D}" presName="connectorText" presStyleLbl="sibTrans2D1" presStyleIdx="11" presStyleCnt="18"/>
      <dgm:spPr/>
    </dgm:pt>
    <dgm:pt modelId="{A7574A00-5550-497C-9283-CA889E50481E}" type="pres">
      <dgm:prSet presAssocID="{316EDE6B-54CA-419C-8570-5119C3439997}" presName="node" presStyleLbl="node1" presStyleIdx="12" presStyleCnt="18">
        <dgm:presLayoutVars>
          <dgm:bulletEnabled val="1"/>
        </dgm:presLayoutVars>
      </dgm:prSet>
      <dgm:spPr/>
    </dgm:pt>
    <dgm:pt modelId="{B5DDEC18-979F-453F-9E4A-951591104B8A}" type="pres">
      <dgm:prSet presAssocID="{4BDAE22A-BF07-483F-A9D3-06521AFDA0E1}" presName="sibTrans" presStyleLbl="sibTrans2D1" presStyleIdx="12" presStyleCnt="18"/>
      <dgm:spPr/>
    </dgm:pt>
    <dgm:pt modelId="{7082641E-5D6A-4A8C-A580-25037C81CC6C}" type="pres">
      <dgm:prSet presAssocID="{4BDAE22A-BF07-483F-A9D3-06521AFDA0E1}" presName="connectorText" presStyleLbl="sibTrans2D1" presStyleIdx="12" presStyleCnt="18"/>
      <dgm:spPr/>
    </dgm:pt>
    <dgm:pt modelId="{117B85BB-F4B8-4283-BD06-7209049C0AC0}" type="pres">
      <dgm:prSet presAssocID="{CA1EF036-112C-48B2-B290-00472107245F}" presName="node" presStyleLbl="node1" presStyleIdx="13" presStyleCnt="18">
        <dgm:presLayoutVars>
          <dgm:bulletEnabled val="1"/>
        </dgm:presLayoutVars>
      </dgm:prSet>
      <dgm:spPr/>
    </dgm:pt>
    <dgm:pt modelId="{94C32B82-A32D-4909-8803-30692954AE55}" type="pres">
      <dgm:prSet presAssocID="{71805BB6-29D4-4D56-8DE5-74437B8EC640}" presName="sibTrans" presStyleLbl="sibTrans2D1" presStyleIdx="13" presStyleCnt="18"/>
      <dgm:spPr/>
    </dgm:pt>
    <dgm:pt modelId="{F63CD08F-9A8B-432A-963E-807717DCF1AC}" type="pres">
      <dgm:prSet presAssocID="{71805BB6-29D4-4D56-8DE5-74437B8EC640}" presName="connectorText" presStyleLbl="sibTrans2D1" presStyleIdx="13" presStyleCnt="18"/>
      <dgm:spPr/>
    </dgm:pt>
    <dgm:pt modelId="{42AE9C8A-4375-4E8C-979B-522DA158630A}" type="pres">
      <dgm:prSet presAssocID="{89DB6B93-5BBE-4F5A-81A2-A7984DEDD223}" presName="node" presStyleLbl="node1" presStyleIdx="14" presStyleCnt="18">
        <dgm:presLayoutVars>
          <dgm:bulletEnabled val="1"/>
        </dgm:presLayoutVars>
      </dgm:prSet>
      <dgm:spPr/>
    </dgm:pt>
    <dgm:pt modelId="{E93EE4DE-11ED-4F46-98D4-3A82AFFD59E9}" type="pres">
      <dgm:prSet presAssocID="{ADB86CCB-E02F-4FBB-A3CA-0D79C98D6E2A}" presName="sibTrans" presStyleLbl="sibTrans2D1" presStyleIdx="14" presStyleCnt="18"/>
      <dgm:spPr/>
    </dgm:pt>
    <dgm:pt modelId="{106920B1-3862-4212-93A0-DD72573AFDCD}" type="pres">
      <dgm:prSet presAssocID="{ADB86CCB-E02F-4FBB-A3CA-0D79C98D6E2A}" presName="connectorText" presStyleLbl="sibTrans2D1" presStyleIdx="14" presStyleCnt="18"/>
      <dgm:spPr/>
    </dgm:pt>
    <dgm:pt modelId="{1E376626-E130-4F18-BEE4-BD60622F202C}" type="pres">
      <dgm:prSet presAssocID="{ADCF66B1-0AD0-437B-A3C0-AFB4B4539C25}" presName="node" presStyleLbl="node1" presStyleIdx="15" presStyleCnt="18">
        <dgm:presLayoutVars>
          <dgm:bulletEnabled val="1"/>
        </dgm:presLayoutVars>
      </dgm:prSet>
      <dgm:spPr/>
    </dgm:pt>
    <dgm:pt modelId="{66974DB5-BCFD-40C4-AC6D-062E7FDD11AD}" type="pres">
      <dgm:prSet presAssocID="{CDC532EC-BEA3-4A04-B628-E2613E89DE5B}" presName="sibTrans" presStyleLbl="sibTrans2D1" presStyleIdx="15" presStyleCnt="18"/>
      <dgm:spPr/>
    </dgm:pt>
    <dgm:pt modelId="{2E8CD6CE-147C-4D1F-8E56-0B0B4138DD8B}" type="pres">
      <dgm:prSet presAssocID="{CDC532EC-BEA3-4A04-B628-E2613E89DE5B}" presName="connectorText" presStyleLbl="sibTrans2D1" presStyleIdx="15" presStyleCnt="18"/>
      <dgm:spPr/>
    </dgm:pt>
    <dgm:pt modelId="{E91E9064-BFF8-46DB-AD01-3A192D55C505}" type="pres">
      <dgm:prSet presAssocID="{B776AE40-BB92-4F6C-AA8E-EA29B7154511}" presName="node" presStyleLbl="node1" presStyleIdx="16" presStyleCnt="18">
        <dgm:presLayoutVars>
          <dgm:bulletEnabled val="1"/>
        </dgm:presLayoutVars>
      </dgm:prSet>
      <dgm:spPr/>
    </dgm:pt>
    <dgm:pt modelId="{D34AB2A5-C917-4722-907B-4D690365A72B}" type="pres">
      <dgm:prSet presAssocID="{F499514C-D091-423A-9477-76755376B6F8}" presName="sibTrans" presStyleLbl="sibTrans2D1" presStyleIdx="16" presStyleCnt="18"/>
      <dgm:spPr/>
    </dgm:pt>
    <dgm:pt modelId="{EE174D5D-E02A-48CE-8E9B-E16701A7C165}" type="pres">
      <dgm:prSet presAssocID="{F499514C-D091-423A-9477-76755376B6F8}" presName="connectorText" presStyleLbl="sibTrans2D1" presStyleIdx="16" presStyleCnt="18"/>
      <dgm:spPr/>
    </dgm:pt>
    <dgm:pt modelId="{30F856FD-6460-4B06-9CA3-F59050B401D7}" type="pres">
      <dgm:prSet presAssocID="{451C7275-7FD7-4588-B694-8A6CA7EE5271}" presName="node" presStyleLbl="node1" presStyleIdx="17" presStyleCnt="18">
        <dgm:presLayoutVars>
          <dgm:bulletEnabled val="1"/>
        </dgm:presLayoutVars>
      </dgm:prSet>
      <dgm:spPr/>
    </dgm:pt>
    <dgm:pt modelId="{833CB97C-DE7E-4FEB-BE4B-0CE23062470B}" type="pres">
      <dgm:prSet presAssocID="{2305A238-0D0A-4CF3-B469-34917F1C65AA}" presName="sibTrans" presStyleLbl="sibTrans2D1" presStyleIdx="17" presStyleCnt="18"/>
      <dgm:spPr/>
    </dgm:pt>
    <dgm:pt modelId="{1C48B910-5F73-4EA7-A102-34A4FDAC0FE0}" type="pres">
      <dgm:prSet presAssocID="{2305A238-0D0A-4CF3-B469-34917F1C65AA}" presName="connectorText" presStyleLbl="sibTrans2D1" presStyleIdx="17" presStyleCnt="18"/>
      <dgm:spPr/>
    </dgm:pt>
  </dgm:ptLst>
  <dgm:cxnLst>
    <dgm:cxn modelId="{17063907-4178-44D6-872C-563CE2D1AD6E}" type="presOf" srcId="{F499514C-D091-423A-9477-76755376B6F8}" destId="{EE174D5D-E02A-48CE-8E9B-E16701A7C165}" srcOrd="1" destOrd="0" presId="urn:microsoft.com/office/officeart/2005/8/layout/cycle2"/>
    <dgm:cxn modelId="{2A69920B-F9F3-4CF5-ADC9-01B74A7C740C}" type="presOf" srcId="{BD35D02C-DF01-4F8F-9B70-819CD0B487B2}" destId="{F08E325D-0DE5-48D4-A08A-7541741F35E9}" srcOrd="0" destOrd="0" presId="urn:microsoft.com/office/officeart/2005/8/layout/cycle2"/>
    <dgm:cxn modelId="{FB6F900E-6D54-4AEB-A35F-366A40FB5EBA}" type="presOf" srcId="{FECED93F-F082-41B1-96CF-816D4F7B6028}" destId="{8E9047BD-DD85-4DF8-80BC-A640CAB9147E}" srcOrd="0" destOrd="0" presId="urn:microsoft.com/office/officeart/2005/8/layout/cycle2"/>
    <dgm:cxn modelId="{7BC06611-0417-4B2F-A57A-C98AB074A3C1}" srcId="{FECED93F-F082-41B1-96CF-816D4F7B6028}" destId="{CA1EF036-112C-48B2-B290-00472107245F}" srcOrd="13" destOrd="0" parTransId="{05819600-CE66-419D-B0E5-152B34D65395}" sibTransId="{71805BB6-29D4-4D56-8DE5-74437B8EC640}"/>
    <dgm:cxn modelId="{EAC8F71D-A175-4DCA-A46C-2D223D0C7F06}" type="presOf" srcId="{2305A238-0D0A-4CF3-B469-34917F1C65AA}" destId="{833CB97C-DE7E-4FEB-BE4B-0CE23062470B}" srcOrd="0" destOrd="0" presId="urn:microsoft.com/office/officeart/2005/8/layout/cycle2"/>
    <dgm:cxn modelId="{8BCCB21E-1955-4E30-A92E-2F49BBA0E73C}" type="presOf" srcId="{F499514C-D091-423A-9477-76755376B6F8}" destId="{D34AB2A5-C917-4722-907B-4D690365A72B}" srcOrd="0" destOrd="0" presId="urn:microsoft.com/office/officeart/2005/8/layout/cycle2"/>
    <dgm:cxn modelId="{5E1E9D1F-62D2-45E3-AE0E-9AD3BE998B2F}" type="presOf" srcId="{ADB86CCB-E02F-4FBB-A3CA-0D79C98D6E2A}" destId="{106920B1-3862-4212-93A0-DD72573AFDCD}" srcOrd="1" destOrd="0" presId="urn:microsoft.com/office/officeart/2005/8/layout/cycle2"/>
    <dgm:cxn modelId="{DECA6120-CF93-47FD-820B-3BCB96771E1B}" type="presOf" srcId="{03E9590C-5159-4D6D-BF48-D049ED17C038}" destId="{86C5444B-F7C1-44E0-87C0-DF4197977BC3}" srcOrd="1" destOrd="0" presId="urn:microsoft.com/office/officeart/2005/8/layout/cycle2"/>
    <dgm:cxn modelId="{C16D1A23-3E21-44DE-AA2A-E39D14801FB9}" type="presOf" srcId="{37A0B244-1739-4EE0-9A77-16CF810F195B}" destId="{8617DF37-54B1-43E0-B001-64A36C3EFE46}" srcOrd="0" destOrd="0" presId="urn:microsoft.com/office/officeart/2005/8/layout/cycle2"/>
    <dgm:cxn modelId="{7B4BA126-9ACF-4EB2-8346-2D7028B4B3E4}" type="presOf" srcId="{42774B67-EFD7-48D9-ADDC-D3100E7FCB62}" destId="{129FB518-3071-4EEA-9F44-8476D4732C8D}" srcOrd="0" destOrd="0" presId="urn:microsoft.com/office/officeart/2005/8/layout/cycle2"/>
    <dgm:cxn modelId="{DD6DD227-FB7B-466C-8833-C07D1C118631}" type="presOf" srcId="{3B4B88DB-3BA2-4DCF-B473-3125C8D36249}" destId="{2755CDF9-DD48-47AF-A82B-32A1D73F6715}" srcOrd="0" destOrd="0" presId="urn:microsoft.com/office/officeart/2005/8/layout/cycle2"/>
    <dgm:cxn modelId="{F3D58B28-30E4-4E18-A9B5-E30763A4C47C}" type="presOf" srcId="{63C73F26-7DEE-4DA0-8257-7BFA6B1EC065}" destId="{049361BF-5B78-4BB7-AA70-2DD4D07B4BA8}" srcOrd="1" destOrd="0" presId="urn:microsoft.com/office/officeart/2005/8/layout/cycle2"/>
    <dgm:cxn modelId="{804E5230-B0D5-40F9-ADD8-13269CD87C2D}" type="presOf" srcId="{D785DFDF-FA24-4347-AF4D-BFA8C2CA9790}" destId="{4E21816F-9809-4448-90A6-19A53FEED308}" srcOrd="0" destOrd="0" presId="urn:microsoft.com/office/officeart/2005/8/layout/cycle2"/>
    <dgm:cxn modelId="{5353AD37-2E02-4A7D-AA9D-D08DA958F756}" type="presOf" srcId="{4BDAE22A-BF07-483F-A9D3-06521AFDA0E1}" destId="{B5DDEC18-979F-453F-9E4A-951591104B8A}" srcOrd="0" destOrd="0" presId="urn:microsoft.com/office/officeart/2005/8/layout/cycle2"/>
    <dgm:cxn modelId="{2338A75C-8F3E-4548-99A6-40A1BDA9D5E1}" type="presOf" srcId="{3C42BF32-4435-441A-ABF1-E989F2C48BB0}" destId="{25C403DA-C1D2-4D47-B57B-8E80899BBD93}" srcOrd="0" destOrd="0" presId="urn:microsoft.com/office/officeart/2005/8/layout/cycle2"/>
    <dgm:cxn modelId="{5DBF3341-11BF-479A-AD0F-AB43F99A63A3}" type="presOf" srcId="{90052891-CABA-44CA-B9B5-02306C1D30E1}" destId="{14145283-9277-43F9-8E55-5972F153ED01}" srcOrd="1" destOrd="0" presId="urn:microsoft.com/office/officeart/2005/8/layout/cycle2"/>
    <dgm:cxn modelId="{35A32962-E632-49EA-AB61-3FDEB461A75E}" type="presOf" srcId="{CDC532EC-BEA3-4A04-B628-E2613E89DE5B}" destId="{66974DB5-BCFD-40C4-AC6D-062E7FDD11AD}" srcOrd="0" destOrd="0" presId="urn:microsoft.com/office/officeart/2005/8/layout/cycle2"/>
    <dgm:cxn modelId="{BB744C62-2D8F-458F-813C-72DAEEAD37BD}" srcId="{FECED93F-F082-41B1-96CF-816D4F7B6028}" destId="{80748EA7-6963-4797-99AD-2CD51197366D}" srcOrd="9" destOrd="0" parTransId="{F4281164-0755-49BF-BE38-02AFF5A1B73B}" sibTransId="{03E9590C-5159-4D6D-BF48-D049ED17C038}"/>
    <dgm:cxn modelId="{F8F6FA63-C83A-499F-B6AE-D0D0642AEDB1}" type="presOf" srcId="{3F0CE232-5DD0-4965-8405-FAB182ED2194}" destId="{449507C2-533E-4B37-AA9B-86901166D169}" srcOrd="0" destOrd="0" presId="urn:microsoft.com/office/officeart/2005/8/layout/cycle2"/>
    <dgm:cxn modelId="{947AC146-15EA-4413-93A0-0A580792EF6B}" type="presOf" srcId="{7F62EA23-1CD9-42AD-9552-8A9D9BEC3C0E}" destId="{8F42BD38-CE1B-45F9-A818-D642062244EA}" srcOrd="0" destOrd="0" presId="urn:microsoft.com/office/officeart/2005/8/layout/cycle2"/>
    <dgm:cxn modelId="{0FDE6347-B0EA-4429-94B6-86DF3A55F993}" srcId="{FECED93F-F082-41B1-96CF-816D4F7B6028}" destId="{7F62EA23-1CD9-42AD-9552-8A9D9BEC3C0E}" srcOrd="5" destOrd="0" parTransId="{2312A74C-088B-4D7F-909B-098C214B12AB}" sibTransId="{4C7EDE60-B0E8-41E5-8047-340B6E6CC788}"/>
    <dgm:cxn modelId="{A1ED8168-E87D-4F4B-9AFB-B732CAE55999}" type="presOf" srcId="{AB91B150-D621-4403-932E-959B2E3880EA}" destId="{E769A50F-8715-438B-AEAE-E34EA97D1EE8}" srcOrd="0" destOrd="0" presId="urn:microsoft.com/office/officeart/2005/8/layout/cycle2"/>
    <dgm:cxn modelId="{0F023449-5E90-461C-8F6A-0718A984A87D}" type="presOf" srcId="{B776AE40-BB92-4F6C-AA8E-EA29B7154511}" destId="{E91E9064-BFF8-46DB-AD01-3A192D55C505}" srcOrd="0" destOrd="0" presId="urn:microsoft.com/office/officeart/2005/8/layout/cycle2"/>
    <dgm:cxn modelId="{4722654D-3923-4658-BEB1-B66FD81E732E}" srcId="{FECED93F-F082-41B1-96CF-816D4F7B6028}" destId="{3C42BF32-4435-441A-ABF1-E989F2C48BB0}" srcOrd="11" destOrd="0" parTransId="{88DD3F96-8866-436F-9C06-5EBED62475A5}" sibTransId="{29B06915-9791-4666-8D27-2D09E42AC20D}"/>
    <dgm:cxn modelId="{62EF4F4D-5E9B-4ACD-BC17-2F1B5E1732BE}" type="presOf" srcId="{EBF766D9-3222-41E7-9D7B-983F8318FBB9}" destId="{E6C92690-580E-4B2D-B828-4D4DD93F0584}" srcOrd="0" destOrd="0" presId="urn:microsoft.com/office/officeart/2005/8/layout/cycle2"/>
    <dgm:cxn modelId="{0AF2FA4E-53D6-4892-9CCA-C9839B619734}" srcId="{FECED93F-F082-41B1-96CF-816D4F7B6028}" destId="{3F0CE232-5DD0-4965-8405-FAB182ED2194}" srcOrd="6" destOrd="0" parTransId="{92F28A9C-A535-4C8C-BEF4-8885035762FC}" sibTransId="{CC58347B-3703-4BE8-994D-4F8ED908D66B}"/>
    <dgm:cxn modelId="{7ADEAC6F-4C63-4B75-9C26-D6275AF85395}" type="presOf" srcId="{29B06915-9791-4666-8D27-2D09E42AC20D}" destId="{0B5E15A7-69E1-48ED-89C1-6BEF0291294F}" srcOrd="1" destOrd="0" presId="urn:microsoft.com/office/officeart/2005/8/layout/cycle2"/>
    <dgm:cxn modelId="{13BAE16F-9D36-4A5A-B973-EA5509FC3FD8}" srcId="{FECED93F-F082-41B1-96CF-816D4F7B6028}" destId="{FACF13E5-C059-409D-A0D4-5DF7C693B3CE}" srcOrd="3" destOrd="0" parTransId="{75F48DCB-8711-4012-90FD-797FF6CA5F6C}" sibTransId="{D785DFDF-FA24-4347-AF4D-BFA8C2CA9790}"/>
    <dgm:cxn modelId="{97626972-858A-4FC7-8A72-B61ACC932511}" type="presOf" srcId="{89DB6B93-5BBE-4F5A-81A2-A7984DEDD223}" destId="{42AE9C8A-4375-4E8C-979B-522DA158630A}" srcOrd="0" destOrd="0" presId="urn:microsoft.com/office/officeart/2005/8/layout/cycle2"/>
    <dgm:cxn modelId="{7CACF574-16C5-4CE2-BC03-2A6DB39F9BCE}" srcId="{FECED93F-F082-41B1-96CF-816D4F7B6028}" destId="{AB91B150-D621-4403-932E-959B2E3880EA}" srcOrd="10" destOrd="0" parTransId="{EBC78F87-E0BF-4BCF-85F2-43588B6EC555}" sibTransId="{90052891-CABA-44CA-B9B5-02306C1D30E1}"/>
    <dgm:cxn modelId="{1431EF57-75F5-41DA-A6F2-6DE2DCC5C416}" type="presOf" srcId="{316EDE6B-54CA-419C-8570-5119C3439997}" destId="{A7574A00-5550-497C-9283-CA889E50481E}" srcOrd="0" destOrd="0" presId="urn:microsoft.com/office/officeart/2005/8/layout/cycle2"/>
    <dgm:cxn modelId="{193F0359-705E-4D3C-9CB5-63DD35F7B28B}" type="presOf" srcId="{C2E007E6-05B8-4E01-9B21-8DFFCAD0C88B}" destId="{D1D5B678-020E-4ED9-91F5-8B39A48D680D}" srcOrd="1" destOrd="0" presId="urn:microsoft.com/office/officeart/2005/8/layout/cycle2"/>
    <dgm:cxn modelId="{C38D617C-2DA5-4BC2-9748-A076C29A8665}" type="presOf" srcId="{C2E007E6-05B8-4E01-9B21-8DFFCAD0C88B}" destId="{55BB39A4-635A-4C58-A617-ECA31B8F8DF7}" srcOrd="0" destOrd="0" presId="urn:microsoft.com/office/officeart/2005/8/layout/cycle2"/>
    <dgm:cxn modelId="{53D6757E-C47C-4FE4-950D-3737D4EF0438}" srcId="{FECED93F-F082-41B1-96CF-816D4F7B6028}" destId="{E546D8B6-641C-4C86-8C21-2C9CB8B97B9D}" srcOrd="7" destOrd="0" parTransId="{DA3C5086-1356-4F3C-8FA5-EEFC0DEC02D8}" sibTransId="{C2E007E6-05B8-4E01-9B21-8DFFCAD0C88B}"/>
    <dgm:cxn modelId="{9AEE1A7F-8F4A-448E-BD25-9105FFB68996}" srcId="{FECED93F-F082-41B1-96CF-816D4F7B6028}" destId="{42774B67-EFD7-48D9-ADDC-D3100E7FCB62}" srcOrd="8" destOrd="0" parTransId="{2D97103E-821E-409C-83C8-208CC2EFFA54}" sibTransId="{63C73F26-7DEE-4DA0-8257-7BFA6B1EC065}"/>
    <dgm:cxn modelId="{B19D6C8A-FC6A-4F1C-95AD-CA2EB571684B}" type="presOf" srcId="{D785DFDF-FA24-4347-AF4D-BFA8C2CA9790}" destId="{48845BCC-66BC-4FBF-9D60-2CE8D1C59DA8}" srcOrd="1" destOrd="0" presId="urn:microsoft.com/office/officeart/2005/8/layout/cycle2"/>
    <dgm:cxn modelId="{0B2CD08A-808D-47E0-92BC-67C2B2E9F568}" type="presOf" srcId="{71805BB6-29D4-4D56-8DE5-74437B8EC640}" destId="{94C32B82-A32D-4909-8803-30692954AE55}" srcOrd="0" destOrd="0" presId="urn:microsoft.com/office/officeart/2005/8/layout/cycle2"/>
    <dgm:cxn modelId="{F688CA8B-3CFF-49B3-81C5-47BA8F30B556}" type="presOf" srcId="{CC58347B-3703-4BE8-994D-4F8ED908D66B}" destId="{9F7E5265-44A9-4A76-9900-670CE3ADCE98}" srcOrd="1" destOrd="0" presId="urn:microsoft.com/office/officeart/2005/8/layout/cycle2"/>
    <dgm:cxn modelId="{E01B858D-2B7F-40A4-890B-7914714F61DB}" srcId="{FECED93F-F082-41B1-96CF-816D4F7B6028}" destId="{89DB6B93-5BBE-4F5A-81A2-A7984DEDD223}" srcOrd="14" destOrd="0" parTransId="{0E6FD861-E2BC-4EC2-B800-FC57FB9B571E}" sibTransId="{ADB86CCB-E02F-4FBB-A3CA-0D79C98D6E2A}"/>
    <dgm:cxn modelId="{CAF38791-CC69-4D60-8F38-19AD85B77907}" type="presOf" srcId="{63C73F26-7DEE-4DA0-8257-7BFA6B1EC065}" destId="{B745F005-3BC3-4222-9A1F-181587C778C3}" srcOrd="0" destOrd="0" presId="urn:microsoft.com/office/officeart/2005/8/layout/cycle2"/>
    <dgm:cxn modelId="{14846B92-4733-4C48-806E-C739A3E1430C}" type="presOf" srcId="{03E9590C-5159-4D6D-BF48-D049ED17C038}" destId="{8A2691DF-A033-43D2-94BD-72D799E56147}" srcOrd="0" destOrd="0" presId="urn:microsoft.com/office/officeart/2005/8/layout/cycle2"/>
    <dgm:cxn modelId="{05A5C594-B3FC-41BF-9D83-E100E5F5B579}" type="presOf" srcId="{451C7275-7FD7-4588-B694-8A6CA7EE5271}" destId="{30F856FD-6460-4B06-9CA3-F59050B401D7}" srcOrd="0" destOrd="0" presId="urn:microsoft.com/office/officeart/2005/8/layout/cycle2"/>
    <dgm:cxn modelId="{BC079C9A-5BF6-4150-A261-0787EDFCB3C1}" type="presOf" srcId="{4C7EDE60-B0E8-41E5-8047-340B6E6CC788}" destId="{21409FA2-86D4-45D4-A2C8-50F352D03347}" srcOrd="0" destOrd="0" presId="urn:microsoft.com/office/officeart/2005/8/layout/cycle2"/>
    <dgm:cxn modelId="{E3510A9B-B26D-4579-A7DA-742ADBDD7198}" type="presOf" srcId="{D1B0DEE4-F868-4B91-8513-49DA32A35FF7}" destId="{15A13246-2A8A-4141-B781-690CCD82BFC6}" srcOrd="0" destOrd="0" presId="urn:microsoft.com/office/officeart/2005/8/layout/cycle2"/>
    <dgm:cxn modelId="{69457F9B-0300-4161-81EC-8CBA923FB88E}" type="presOf" srcId="{4C7EDE60-B0E8-41E5-8047-340B6E6CC788}" destId="{008D29D9-3795-40C5-B11A-473DE17E6EDA}" srcOrd="1" destOrd="0" presId="urn:microsoft.com/office/officeart/2005/8/layout/cycle2"/>
    <dgm:cxn modelId="{0CE0599D-C53B-4F6D-BAC5-AD7902D161E7}" srcId="{FECED93F-F082-41B1-96CF-816D4F7B6028}" destId="{1CDCFCEC-D6D6-4882-B138-03CD382D8906}" srcOrd="4" destOrd="0" parTransId="{71BB2689-8F13-44CA-9C48-35FD0EF47624}" sibTransId="{BD35D02C-DF01-4F8F-9B70-819CD0B487B2}"/>
    <dgm:cxn modelId="{46E9459F-629F-4627-B5EE-381E752B559C}" type="presOf" srcId="{90052891-CABA-44CA-B9B5-02306C1D30E1}" destId="{21C6FFBA-F89D-4C05-932A-D4F40CA0A601}" srcOrd="0" destOrd="0" presId="urn:microsoft.com/office/officeart/2005/8/layout/cycle2"/>
    <dgm:cxn modelId="{DD18469F-BE6D-424E-AFD4-AAD1F846CEF7}" srcId="{FECED93F-F082-41B1-96CF-816D4F7B6028}" destId="{316EDE6B-54CA-419C-8570-5119C3439997}" srcOrd="12" destOrd="0" parTransId="{2EAEF581-FB80-457C-A497-FC3F01AC6C28}" sibTransId="{4BDAE22A-BF07-483F-A9D3-06521AFDA0E1}"/>
    <dgm:cxn modelId="{EA014BA4-3584-47DF-BD0B-8B2AB3AED48D}" type="presOf" srcId="{29B06915-9791-4666-8D27-2D09E42AC20D}" destId="{8737864F-581A-4DA8-B701-2728B25CB017}" srcOrd="0" destOrd="0" presId="urn:microsoft.com/office/officeart/2005/8/layout/cycle2"/>
    <dgm:cxn modelId="{AA20F3A8-A0C4-4394-A8C1-CCD3767494A9}" type="presOf" srcId="{BD35D02C-DF01-4F8F-9B70-819CD0B487B2}" destId="{2D845436-34EC-48ED-A3BD-CAB84C9B92DC}" srcOrd="1" destOrd="0" presId="urn:microsoft.com/office/officeart/2005/8/layout/cycle2"/>
    <dgm:cxn modelId="{4A5C20AC-B997-4FAC-8010-212B52BEE5A9}" type="presOf" srcId="{FD7B6086-19CB-4867-87B4-C1D0C3BD5D47}" destId="{1FFEA731-5360-49C2-947D-C55C9C36C6D2}" srcOrd="1" destOrd="0" presId="urn:microsoft.com/office/officeart/2005/8/layout/cycle2"/>
    <dgm:cxn modelId="{681554AD-0100-440F-8431-2DF005D7BDF3}" type="presOf" srcId="{ADCF66B1-0AD0-437B-A3C0-AFB4B4539C25}" destId="{1E376626-E130-4F18-BEE4-BD60622F202C}" srcOrd="0" destOrd="0" presId="urn:microsoft.com/office/officeart/2005/8/layout/cycle2"/>
    <dgm:cxn modelId="{81FD7CB4-36CC-4255-89FC-E55AB8B3442A}" type="presOf" srcId="{80748EA7-6963-4797-99AD-2CD51197366D}" destId="{31B5569F-EAD6-4E9E-A740-E41579AD8AC9}" srcOrd="0" destOrd="0" presId="urn:microsoft.com/office/officeart/2005/8/layout/cycle2"/>
    <dgm:cxn modelId="{4333F5B6-9D94-4901-BD6F-AAD760E0B562}" type="presOf" srcId="{4BDAE22A-BF07-483F-A9D3-06521AFDA0E1}" destId="{7082641E-5D6A-4A8C-A580-25037C81CC6C}" srcOrd="1" destOrd="0" presId="urn:microsoft.com/office/officeart/2005/8/layout/cycle2"/>
    <dgm:cxn modelId="{6A1B8EB7-4E2B-4935-8821-0D47F8D3C69B}" type="presOf" srcId="{37A0B244-1739-4EE0-9A77-16CF810F195B}" destId="{631A48F8-334E-4918-AA1D-7759F0A73323}" srcOrd="1" destOrd="0" presId="urn:microsoft.com/office/officeart/2005/8/layout/cycle2"/>
    <dgm:cxn modelId="{5B91D4C9-1BFE-4CCE-BA13-69B0D7E3A193}" type="presOf" srcId="{E546D8B6-641C-4C86-8C21-2C9CB8B97B9D}" destId="{A9F105E4-FDF8-4E00-87C0-9FF813709BFD}" srcOrd="0" destOrd="0" presId="urn:microsoft.com/office/officeart/2005/8/layout/cycle2"/>
    <dgm:cxn modelId="{7B0037CE-E7CE-48DF-B917-832F48FD88B0}" type="presOf" srcId="{FACF13E5-C059-409D-A0D4-5DF7C693B3CE}" destId="{EADCC688-B332-4CB0-A7F3-6719739439D8}" srcOrd="0" destOrd="0" presId="urn:microsoft.com/office/officeart/2005/8/layout/cycle2"/>
    <dgm:cxn modelId="{8686CACE-13CF-448A-AFA2-61C06D1DDFC5}" srcId="{FECED93F-F082-41B1-96CF-816D4F7B6028}" destId="{3B4B88DB-3BA2-4DCF-B473-3125C8D36249}" srcOrd="0" destOrd="0" parTransId="{3B03C777-D58C-4E8C-96F8-97C0E2459721}" sibTransId="{37A0B244-1739-4EE0-9A77-16CF810F195B}"/>
    <dgm:cxn modelId="{3CC829DD-AD00-4A3C-AD8E-CCB862287573}" type="presOf" srcId="{ADB86CCB-E02F-4FBB-A3CA-0D79C98D6E2A}" destId="{E93EE4DE-11ED-4F46-98D4-3A82AFFD59E9}" srcOrd="0" destOrd="0" presId="urn:microsoft.com/office/officeart/2005/8/layout/cycle2"/>
    <dgm:cxn modelId="{D7D443DD-2425-4E91-9C9C-96E62260D2D3}" type="presOf" srcId="{EBF766D9-3222-41E7-9D7B-983F8318FBB9}" destId="{4AF8F61C-E5D4-4857-80C5-4DE2E2EBAE52}" srcOrd="1" destOrd="0" presId="urn:microsoft.com/office/officeart/2005/8/layout/cycle2"/>
    <dgm:cxn modelId="{A49840E0-A18E-40CE-919E-A1BF304AAD15}" type="presOf" srcId="{CC58347B-3703-4BE8-994D-4F8ED908D66B}" destId="{17DD7B71-02A5-4EE2-A8A8-B44519A703E4}" srcOrd="0" destOrd="0" presId="urn:microsoft.com/office/officeart/2005/8/layout/cycle2"/>
    <dgm:cxn modelId="{8811ABE2-C33C-477E-A602-662D44E9EE8E}" type="presOf" srcId="{A59FBCA5-E760-4AB5-9668-FB3196BC427E}" destId="{573FA021-938A-46D8-8432-4197B9950BC1}" srcOrd="0" destOrd="0" presId="urn:microsoft.com/office/officeart/2005/8/layout/cycle2"/>
    <dgm:cxn modelId="{D802B2E3-AA6A-4571-8D3A-0D653A4BCB9B}" type="presOf" srcId="{2305A238-0D0A-4CF3-B469-34917F1C65AA}" destId="{1C48B910-5F73-4EA7-A102-34A4FDAC0FE0}" srcOrd="1" destOrd="0" presId="urn:microsoft.com/office/officeart/2005/8/layout/cycle2"/>
    <dgm:cxn modelId="{0F0BCBE4-DCE3-4340-8BAE-984F34DBFDBD}" type="presOf" srcId="{CA1EF036-112C-48B2-B290-00472107245F}" destId="{117B85BB-F4B8-4283-BD06-7209049C0AC0}" srcOrd="0" destOrd="0" presId="urn:microsoft.com/office/officeart/2005/8/layout/cycle2"/>
    <dgm:cxn modelId="{2D1EF9E8-838B-44F0-8E05-822618D66F8D}" srcId="{FECED93F-F082-41B1-96CF-816D4F7B6028}" destId="{451C7275-7FD7-4588-B694-8A6CA7EE5271}" srcOrd="17" destOrd="0" parTransId="{AF9FCEA1-2297-44A7-AB26-6635B9DC0A18}" sibTransId="{2305A238-0D0A-4CF3-B469-34917F1C65AA}"/>
    <dgm:cxn modelId="{229B12ED-F433-44DF-9479-FD45F7EB5DA9}" srcId="{FECED93F-F082-41B1-96CF-816D4F7B6028}" destId="{B776AE40-BB92-4F6C-AA8E-EA29B7154511}" srcOrd="16" destOrd="0" parTransId="{396D3325-2687-43A9-8F3F-047C607B84A7}" sibTransId="{F499514C-D091-423A-9477-76755376B6F8}"/>
    <dgm:cxn modelId="{7EF38AF4-7ABD-48CC-A311-2742E255BEDD}" type="presOf" srcId="{71805BB6-29D4-4D56-8DE5-74437B8EC640}" destId="{F63CD08F-9A8B-432A-963E-807717DCF1AC}" srcOrd="1" destOrd="0" presId="urn:microsoft.com/office/officeart/2005/8/layout/cycle2"/>
    <dgm:cxn modelId="{53A798F4-F615-4A2A-A35C-A56444AACEEA}" srcId="{FECED93F-F082-41B1-96CF-816D4F7B6028}" destId="{A59FBCA5-E760-4AB5-9668-FB3196BC427E}" srcOrd="2" destOrd="0" parTransId="{0345934C-C03E-4A85-9CEB-0D62A23ACE46}" sibTransId="{EBF766D9-3222-41E7-9D7B-983F8318FBB9}"/>
    <dgm:cxn modelId="{8DC2C2F4-108C-4AC9-9055-7DC697C08014}" type="presOf" srcId="{1CDCFCEC-D6D6-4882-B138-03CD382D8906}" destId="{5D06EDBD-DC85-4254-88F9-D4C656C8DD3B}" srcOrd="0" destOrd="0" presId="urn:microsoft.com/office/officeart/2005/8/layout/cycle2"/>
    <dgm:cxn modelId="{E6AD17F6-5E6C-4B10-8F29-64AE80144D6D}" type="presOf" srcId="{CDC532EC-BEA3-4A04-B628-E2613E89DE5B}" destId="{2E8CD6CE-147C-4D1F-8E56-0B0B4138DD8B}" srcOrd="1" destOrd="0" presId="urn:microsoft.com/office/officeart/2005/8/layout/cycle2"/>
    <dgm:cxn modelId="{76917DFD-B26A-4728-AD8C-3B3E5140F449}" type="presOf" srcId="{FD7B6086-19CB-4867-87B4-C1D0C3BD5D47}" destId="{C972C79F-4137-4595-A2EC-70DF2F20DB39}" srcOrd="0" destOrd="0" presId="urn:microsoft.com/office/officeart/2005/8/layout/cycle2"/>
    <dgm:cxn modelId="{9A3EEFFE-8DC8-47EC-9ED5-1791D58E7E8E}" srcId="{FECED93F-F082-41B1-96CF-816D4F7B6028}" destId="{ADCF66B1-0AD0-437B-A3C0-AFB4B4539C25}" srcOrd="15" destOrd="0" parTransId="{AB7F7E01-DDB6-4929-8A6A-069FADB26D9F}" sibTransId="{CDC532EC-BEA3-4A04-B628-E2613E89DE5B}"/>
    <dgm:cxn modelId="{FE7727FF-30A6-4DFB-A418-B333C5CA1558}" srcId="{FECED93F-F082-41B1-96CF-816D4F7B6028}" destId="{D1B0DEE4-F868-4B91-8513-49DA32A35FF7}" srcOrd="1" destOrd="0" parTransId="{700CC487-48AC-4F89-8E40-2273269CAC95}" sibTransId="{FD7B6086-19CB-4867-87B4-C1D0C3BD5D47}"/>
    <dgm:cxn modelId="{E023387B-8808-424A-B762-323B5B041A65}" type="presParOf" srcId="{8E9047BD-DD85-4DF8-80BC-A640CAB9147E}" destId="{2755CDF9-DD48-47AF-A82B-32A1D73F6715}" srcOrd="0" destOrd="0" presId="urn:microsoft.com/office/officeart/2005/8/layout/cycle2"/>
    <dgm:cxn modelId="{6A948931-3727-4671-B370-54EEC049FD13}" type="presParOf" srcId="{8E9047BD-DD85-4DF8-80BC-A640CAB9147E}" destId="{8617DF37-54B1-43E0-B001-64A36C3EFE46}" srcOrd="1" destOrd="0" presId="urn:microsoft.com/office/officeart/2005/8/layout/cycle2"/>
    <dgm:cxn modelId="{96888A36-07B1-45EF-9442-66EF75A6B47F}" type="presParOf" srcId="{8617DF37-54B1-43E0-B001-64A36C3EFE46}" destId="{631A48F8-334E-4918-AA1D-7759F0A73323}" srcOrd="0" destOrd="0" presId="urn:microsoft.com/office/officeart/2005/8/layout/cycle2"/>
    <dgm:cxn modelId="{40562128-996F-462D-A771-4EEFEAA1C7B0}" type="presParOf" srcId="{8E9047BD-DD85-4DF8-80BC-A640CAB9147E}" destId="{15A13246-2A8A-4141-B781-690CCD82BFC6}" srcOrd="2" destOrd="0" presId="urn:microsoft.com/office/officeart/2005/8/layout/cycle2"/>
    <dgm:cxn modelId="{4F522860-18F8-49EB-B559-A393F89A4D25}" type="presParOf" srcId="{8E9047BD-DD85-4DF8-80BC-A640CAB9147E}" destId="{C972C79F-4137-4595-A2EC-70DF2F20DB39}" srcOrd="3" destOrd="0" presId="urn:microsoft.com/office/officeart/2005/8/layout/cycle2"/>
    <dgm:cxn modelId="{E02D86EF-EC59-400A-B143-0B7ABC2D7766}" type="presParOf" srcId="{C972C79F-4137-4595-A2EC-70DF2F20DB39}" destId="{1FFEA731-5360-49C2-947D-C55C9C36C6D2}" srcOrd="0" destOrd="0" presId="urn:microsoft.com/office/officeart/2005/8/layout/cycle2"/>
    <dgm:cxn modelId="{272731A8-8D89-4708-8519-9297159E4A4E}" type="presParOf" srcId="{8E9047BD-DD85-4DF8-80BC-A640CAB9147E}" destId="{573FA021-938A-46D8-8432-4197B9950BC1}" srcOrd="4" destOrd="0" presId="urn:microsoft.com/office/officeart/2005/8/layout/cycle2"/>
    <dgm:cxn modelId="{BA9A21A0-F1B5-4D8C-AB45-8531E5BF386E}" type="presParOf" srcId="{8E9047BD-DD85-4DF8-80BC-A640CAB9147E}" destId="{E6C92690-580E-4B2D-B828-4D4DD93F0584}" srcOrd="5" destOrd="0" presId="urn:microsoft.com/office/officeart/2005/8/layout/cycle2"/>
    <dgm:cxn modelId="{06DFE5A8-1681-4174-8C20-54ED9B6F8F51}" type="presParOf" srcId="{E6C92690-580E-4B2D-B828-4D4DD93F0584}" destId="{4AF8F61C-E5D4-4857-80C5-4DE2E2EBAE52}" srcOrd="0" destOrd="0" presId="urn:microsoft.com/office/officeart/2005/8/layout/cycle2"/>
    <dgm:cxn modelId="{593670B0-1D59-485A-AD18-7CD3AB7F33B9}" type="presParOf" srcId="{8E9047BD-DD85-4DF8-80BC-A640CAB9147E}" destId="{EADCC688-B332-4CB0-A7F3-6719739439D8}" srcOrd="6" destOrd="0" presId="urn:microsoft.com/office/officeart/2005/8/layout/cycle2"/>
    <dgm:cxn modelId="{224066B5-2D2B-4E02-9BF5-03F7765FDA63}" type="presParOf" srcId="{8E9047BD-DD85-4DF8-80BC-A640CAB9147E}" destId="{4E21816F-9809-4448-90A6-19A53FEED308}" srcOrd="7" destOrd="0" presId="urn:microsoft.com/office/officeart/2005/8/layout/cycle2"/>
    <dgm:cxn modelId="{0D0A579C-3F57-4870-81D0-15125D19995F}" type="presParOf" srcId="{4E21816F-9809-4448-90A6-19A53FEED308}" destId="{48845BCC-66BC-4FBF-9D60-2CE8D1C59DA8}" srcOrd="0" destOrd="0" presId="urn:microsoft.com/office/officeart/2005/8/layout/cycle2"/>
    <dgm:cxn modelId="{8ED84A3D-84BB-4BA5-8404-F2B0096E96D2}" type="presParOf" srcId="{8E9047BD-DD85-4DF8-80BC-A640CAB9147E}" destId="{5D06EDBD-DC85-4254-88F9-D4C656C8DD3B}" srcOrd="8" destOrd="0" presId="urn:microsoft.com/office/officeart/2005/8/layout/cycle2"/>
    <dgm:cxn modelId="{EEF81A9A-CD77-41C1-8BB3-AF7630E4647F}" type="presParOf" srcId="{8E9047BD-DD85-4DF8-80BC-A640CAB9147E}" destId="{F08E325D-0DE5-48D4-A08A-7541741F35E9}" srcOrd="9" destOrd="0" presId="urn:microsoft.com/office/officeart/2005/8/layout/cycle2"/>
    <dgm:cxn modelId="{BF9A4BCB-A3B0-4FDE-A6D8-62990F30ED82}" type="presParOf" srcId="{F08E325D-0DE5-48D4-A08A-7541741F35E9}" destId="{2D845436-34EC-48ED-A3BD-CAB84C9B92DC}" srcOrd="0" destOrd="0" presId="urn:microsoft.com/office/officeart/2005/8/layout/cycle2"/>
    <dgm:cxn modelId="{6659C10C-616F-484F-A919-D32E074C8CEF}" type="presParOf" srcId="{8E9047BD-DD85-4DF8-80BC-A640CAB9147E}" destId="{8F42BD38-CE1B-45F9-A818-D642062244EA}" srcOrd="10" destOrd="0" presId="urn:microsoft.com/office/officeart/2005/8/layout/cycle2"/>
    <dgm:cxn modelId="{73DF0003-F396-4E84-A110-4EF570FBB293}" type="presParOf" srcId="{8E9047BD-DD85-4DF8-80BC-A640CAB9147E}" destId="{21409FA2-86D4-45D4-A2C8-50F352D03347}" srcOrd="11" destOrd="0" presId="urn:microsoft.com/office/officeart/2005/8/layout/cycle2"/>
    <dgm:cxn modelId="{2374D921-5B22-4D76-A094-EACBF2095074}" type="presParOf" srcId="{21409FA2-86D4-45D4-A2C8-50F352D03347}" destId="{008D29D9-3795-40C5-B11A-473DE17E6EDA}" srcOrd="0" destOrd="0" presId="urn:microsoft.com/office/officeart/2005/8/layout/cycle2"/>
    <dgm:cxn modelId="{765BD646-9BFC-4B8F-9331-4AC2F1F6A228}" type="presParOf" srcId="{8E9047BD-DD85-4DF8-80BC-A640CAB9147E}" destId="{449507C2-533E-4B37-AA9B-86901166D169}" srcOrd="12" destOrd="0" presId="urn:microsoft.com/office/officeart/2005/8/layout/cycle2"/>
    <dgm:cxn modelId="{DCD590CC-05E3-41AB-B355-F28731672578}" type="presParOf" srcId="{8E9047BD-DD85-4DF8-80BC-A640CAB9147E}" destId="{17DD7B71-02A5-4EE2-A8A8-B44519A703E4}" srcOrd="13" destOrd="0" presId="urn:microsoft.com/office/officeart/2005/8/layout/cycle2"/>
    <dgm:cxn modelId="{D285EFA5-B04F-4188-9EA2-75F14FA5BDC6}" type="presParOf" srcId="{17DD7B71-02A5-4EE2-A8A8-B44519A703E4}" destId="{9F7E5265-44A9-4A76-9900-670CE3ADCE98}" srcOrd="0" destOrd="0" presId="urn:microsoft.com/office/officeart/2005/8/layout/cycle2"/>
    <dgm:cxn modelId="{20956CEC-B68E-4711-B3E8-EF9959857E9B}" type="presParOf" srcId="{8E9047BD-DD85-4DF8-80BC-A640CAB9147E}" destId="{A9F105E4-FDF8-4E00-87C0-9FF813709BFD}" srcOrd="14" destOrd="0" presId="urn:microsoft.com/office/officeart/2005/8/layout/cycle2"/>
    <dgm:cxn modelId="{F341BBB3-D648-4E1A-9DA4-B06303CCF3B2}" type="presParOf" srcId="{8E9047BD-DD85-4DF8-80BC-A640CAB9147E}" destId="{55BB39A4-635A-4C58-A617-ECA31B8F8DF7}" srcOrd="15" destOrd="0" presId="urn:microsoft.com/office/officeart/2005/8/layout/cycle2"/>
    <dgm:cxn modelId="{DB096FD9-3378-422C-B1FD-7233D606FE66}" type="presParOf" srcId="{55BB39A4-635A-4C58-A617-ECA31B8F8DF7}" destId="{D1D5B678-020E-4ED9-91F5-8B39A48D680D}" srcOrd="0" destOrd="0" presId="urn:microsoft.com/office/officeart/2005/8/layout/cycle2"/>
    <dgm:cxn modelId="{319CA9F3-C6E6-4474-81D9-3B65D6963618}" type="presParOf" srcId="{8E9047BD-DD85-4DF8-80BC-A640CAB9147E}" destId="{129FB518-3071-4EEA-9F44-8476D4732C8D}" srcOrd="16" destOrd="0" presId="urn:microsoft.com/office/officeart/2005/8/layout/cycle2"/>
    <dgm:cxn modelId="{34771574-A9FC-442E-BBDA-060901362AF9}" type="presParOf" srcId="{8E9047BD-DD85-4DF8-80BC-A640CAB9147E}" destId="{B745F005-3BC3-4222-9A1F-181587C778C3}" srcOrd="17" destOrd="0" presId="urn:microsoft.com/office/officeart/2005/8/layout/cycle2"/>
    <dgm:cxn modelId="{30F9F9B7-2F85-4B33-8E50-58F4F628BF0C}" type="presParOf" srcId="{B745F005-3BC3-4222-9A1F-181587C778C3}" destId="{049361BF-5B78-4BB7-AA70-2DD4D07B4BA8}" srcOrd="0" destOrd="0" presId="urn:microsoft.com/office/officeart/2005/8/layout/cycle2"/>
    <dgm:cxn modelId="{94611640-9A3D-4122-AD30-9183D4749249}" type="presParOf" srcId="{8E9047BD-DD85-4DF8-80BC-A640CAB9147E}" destId="{31B5569F-EAD6-4E9E-A740-E41579AD8AC9}" srcOrd="18" destOrd="0" presId="urn:microsoft.com/office/officeart/2005/8/layout/cycle2"/>
    <dgm:cxn modelId="{1C2BD9FD-C006-4C46-87D8-0E7524F38579}" type="presParOf" srcId="{8E9047BD-DD85-4DF8-80BC-A640CAB9147E}" destId="{8A2691DF-A033-43D2-94BD-72D799E56147}" srcOrd="19" destOrd="0" presId="urn:microsoft.com/office/officeart/2005/8/layout/cycle2"/>
    <dgm:cxn modelId="{5DDBD9BA-F8A2-4311-A095-9128844B0B84}" type="presParOf" srcId="{8A2691DF-A033-43D2-94BD-72D799E56147}" destId="{86C5444B-F7C1-44E0-87C0-DF4197977BC3}" srcOrd="0" destOrd="0" presId="urn:microsoft.com/office/officeart/2005/8/layout/cycle2"/>
    <dgm:cxn modelId="{8E4CDAAE-3175-44C8-983C-96316A15CF38}" type="presParOf" srcId="{8E9047BD-DD85-4DF8-80BC-A640CAB9147E}" destId="{E769A50F-8715-438B-AEAE-E34EA97D1EE8}" srcOrd="20" destOrd="0" presId="urn:microsoft.com/office/officeart/2005/8/layout/cycle2"/>
    <dgm:cxn modelId="{43ECF1BC-9A42-4A50-929D-1A70748C18C7}" type="presParOf" srcId="{8E9047BD-DD85-4DF8-80BC-A640CAB9147E}" destId="{21C6FFBA-F89D-4C05-932A-D4F40CA0A601}" srcOrd="21" destOrd="0" presId="urn:microsoft.com/office/officeart/2005/8/layout/cycle2"/>
    <dgm:cxn modelId="{06805F79-5E89-4855-A518-D2CDBDEB3CCA}" type="presParOf" srcId="{21C6FFBA-F89D-4C05-932A-D4F40CA0A601}" destId="{14145283-9277-43F9-8E55-5972F153ED01}" srcOrd="0" destOrd="0" presId="urn:microsoft.com/office/officeart/2005/8/layout/cycle2"/>
    <dgm:cxn modelId="{18C7B5E9-CF0D-4591-B8BD-9EF4ADE7414A}" type="presParOf" srcId="{8E9047BD-DD85-4DF8-80BC-A640CAB9147E}" destId="{25C403DA-C1D2-4D47-B57B-8E80899BBD93}" srcOrd="22" destOrd="0" presId="urn:microsoft.com/office/officeart/2005/8/layout/cycle2"/>
    <dgm:cxn modelId="{FFBC6795-466E-4717-AAFC-B7301E05C306}" type="presParOf" srcId="{8E9047BD-DD85-4DF8-80BC-A640CAB9147E}" destId="{8737864F-581A-4DA8-B701-2728B25CB017}" srcOrd="23" destOrd="0" presId="urn:microsoft.com/office/officeart/2005/8/layout/cycle2"/>
    <dgm:cxn modelId="{4321F271-9191-4EC4-95BF-74DAEA9818D6}" type="presParOf" srcId="{8737864F-581A-4DA8-B701-2728B25CB017}" destId="{0B5E15A7-69E1-48ED-89C1-6BEF0291294F}" srcOrd="0" destOrd="0" presId="urn:microsoft.com/office/officeart/2005/8/layout/cycle2"/>
    <dgm:cxn modelId="{96093410-650E-454A-A3B5-506F42DAC929}" type="presParOf" srcId="{8E9047BD-DD85-4DF8-80BC-A640CAB9147E}" destId="{A7574A00-5550-497C-9283-CA889E50481E}" srcOrd="24" destOrd="0" presId="urn:microsoft.com/office/officeart/2005/8/layout/cycle2"/>
    <dgm:cxn modelId="{CCDD91DF-5A55-40F7-90EC-C2C913C48FB7}" type="presParOf" srcId="{8E9047BD-DD85-4DF8-80BC-A640CAB9147E}" destId="{B5DDEC18-979F-453F-9E4A-951591104B8A}" srcOrd="25" destOrd="0" presId="urn:microsoft.com/office/officeart/2005/8/layout/cycle2"/>
    <dgm:cxn modelId="{CE1D00FE-4927-4A3F-846C-156D0EA47B06}" type="presParOf" srcId="{B5DDEC18-979F-453F-9E4A-951591104B8A}" destId="{7082641E-5D6A-4A8C-A580-25037C81CC6C}" srcOrd="0" destOrd="0" presId="urn:microsoft.com/office/officeart/2005/8/layout/cycle2"/>
    <dgm:cxn modelId="{AB2987AB-33F5-45ED-9AE6-4FC25886F281}" type="presParOf" srcId="{8E9047BD-DD85-4DF8-80BC-A640CAB9147E}" destId="{117B85BB-F4B8-4283-BD06-7209049C0AC0}" srcOrd="26" destOrd="0" presId="urn:microsoft.com/office/officeart/2005/8/layout/cycle2"/>
    <dgm:cxn modelId="{7F5CDDFC-D1D9-45D8-BD17-A8911B275A37}" type="presParOf" srcId="{8E9047BD-DD85-4DF8-80BC-A640CAB9147E}" destId="{94C32B82-A32D-4909-8803-30692954AE55}" srcOrd="27" destOrd="0" presId="urn:microsoft.com/office/officeart/2005/8/layout/cycle2"/>
    <dgm:cxn modelId="{4F6867EE-1219-43C8-8C53-E2AFD7B7B74C}" type="presParOf" srcId="{94C32B82-A32D-4909-8803-30692954AE55}" destId="{F63CD08F-9A8B-432A-963E-807717DCF1AC}" srcOrd="0" destOrd="0" presId="urn:microsoft.com/office/officeart/2005/8/layout/cycle2"/>
    <dgm:cxn modelId="{57DFBC5A-7BFD-40D5-8100-4CA388354DEB}" type="presParOf" srcId="{8E9047BD-DD85-4DF8-80BC-A640CAB9147E}" destId="{42AE9C8A-4375-4E8C-979B-522DA158630A}" srcOrd="28" destOrd="0" presId="urn:microsoft.com/office/officeart/2005/8/layout/cycle2"/>
    <dgm:cxn modelId="{02E30747-78E3-4144-A940-C57BBEE2DCCB}" type="presParOf" srcId="{8E9047BD-DD85-4DF8-80BC-A640CAB9147E}" destId="{E93EE4DE-11ED-4F46-98D4-3A82AFFD59E9}" srcOrd="29" destOrd="0" presId="urn:microsoft.com/office/officeart/2005/8/layout/cycle2"/>
    <dgm:cxn modelId="{271869B3-A0BB-4296-9F03-4FA78D6561AD}" type="presParOf" srcId="{E93EE4DE-11ED-4F46-98D4-3A82AFFD59E9}" destId="{106920B1-3862-4212-93A0-DD72573AFDCD}" srcOrd="0" destOrd="0" presId="urn:microsoft.com/office/officeart/2005/8/layout/cycle2"/>
    <dgm:cxn modelId="{492C20C2-3362-4958-A72C-1089782F9C46}" type="presParOf" srcId="{8E9047BD-DD85-4DF8-80BC-A640CAB9147E}" destId="{1E376626-E130-4F18-BEE4-BD60622F202C}" srcOrd="30" destOrd="0" presId="urn:microsoft.com/office/officeart/2005/8/layout/cycle2"/>
    <dgm:cxn modelId="{4BF2F922-F286-4690-9B85-BC6D273BAA02}" type="presParOf" srcId="{8E9047BD-DD85-4DF8-80BC-A640CAB9147E}" destId="{66974DB5-BCFD-40C4-AC6D-062E7FDD11AD}" srcOrd="31" destOrd="0" presId="urn:microsoft.com/office/officeart/2005/8/layout/cycle2"/>
    <dgm:cxn modelId="{27F907DD-5C2D-4DDC-BCB6-EAA2190D4E50}" type="presParOf" srcId="{66974DB5-BCFD-40C4-AC6D-062E7FDD11AD}" destId="{2E8CD6CE-147C-4D1F-8E56-0B0B4138DD8B}" srcOrd="0" destOrd="0" presId="urn:microsoft.com/office/officeart/2005/8/layout/cycle2"/>
    <dgm:cxn modelId="{F5DAC262-A9E3-47A3-83DE-901BB92004E0}" type="presParOf" srcId="{8E9047BD-DD85-4DF8-80BC-A640CAB9147E}" destId="{E91E9064-BFF8-46DB-AD01-3A192D55C505}" srcOrd="32" destOrd="0" presId="urn:microsoft.com/office/officeart/2005/8/layout/cycle2"/>
    <dgm:cxn modelId="{E370CE0D-0653-425E-86A8-9B41C93C0530}" type="presParOf" srcId="{8E9047BD-DD85-4DF8-80BC-A640CAB9147E}" destId="{D34AB2A5-C917-4722-907B-4D690365A72B}" srcOrd="33" destOrd="0" presId="urn:microsoft.com/office/officeart/2005/8/layout/cycle2"/>
    <dgm:cxn modelId="{4FFFCC67-41BB-4E84-B308-185D9593FDE6}" type="presParOf" srcId="{D34AB2A5-C917-4722-907B-4D690365A72B}" destId="{EE174D5D-E02A-48CE-8E9B-E16701A7C165}" srcOrd="0" destOrd="0" presId="urn:microsoft.com/office/officeart/2005/8/layout/cycle2"/>
    <dgm:cxn modelId="{26DC40BD-792C-4F55-8821-A4D2157C9366}" type="presParOf" srcId="{8E9047BD-DD85-4DF8-80BC-A640CAB9147E}" destId="{30F856FD-6460-4B06-9CA3-F59050B401D7}" srcOrd="34" destOrd="0" presId="urn:microsoft.com/office/officeart/2005/8/layout/cycle2"/>
    <dgm:cxn modelId="{917D9D0E-CD76-46B7-A51F-8533924D0628}" type="presParOf" srcId="{8E9047BD-DD85-4DF8-80BC-A640CAB9147E}" destId="{833CB97C-DE7E-4FEB-BE4B-0CE23062470B}" srcOrd="35" destOrd="0" presId="urn:microsoft.com/office/officeart/2005/8/layout/cycle2"/>
    <dgm:cxn modelId="{A17DE84E-9C37-4734-9FF4-274E08D77690}" type="presParOf" srcId="{833CB97C-DE7E-4FEB-BE4B-0CE23062470B}" destId="{1C48B910-5F73-4EA7-A102-34A4FDAC0F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02283-CC28-4AAF-B6B5-86D33594E44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77527-452A-4A2E-B88F-F6F68B18567A}">
      <dgm:prSet phldrT="[Text]" custT="1"/>
      <dgm:spPr/>
      <dgm:t>
        <a:bodyPr/>
        <a:lstStyle/>
        <a:p>
          <a:r>
            <a:rPr lang="en-US" sz="1200" u="sng" dirty="0"/>
            <a:t>Chair/Society Director</a:t>
          </a:r>
          <a:br>
            <a:rPr lang="en-US" sz="1200" dirty="0"/>
          </a:br>
          <a:r>
            <a:rPr lang="en-US" sz="1200" dirty="0"/>
            <a:t>Larry Magura</a:t>
          </a:r>
        </a:p>
      </dgm:t>
    </dgm:pt>
    <dgm:pt modelId="{3D004BA4-86EB-4092-9879-97F90F538418}" type="parTrans" cxnId="{5C8A487E-8D1D-4685-8995-15544BB6DA00}">
      <dgm:prSet/>
      <dgm:spPr/>
      <dgm:t>
        <a:bodyPr/>
        <a:lstStyle/>
        <a:p>
          <a:endParaRPr lang="en-US"/>
        </a:p>
      </dgm:t>
    </dgm:pt>
    <dgm:pt modelId="{7CBE5A4C-3B87-4D5D-8241-9F98EE5A32F8}" type="sibTrans" cxnId="{5C8A487E-8D1D-4685-8995-15544BB6DA00}">
      <dgm:prSet/>
      <dgm:spPr/>
      <dgm:t>
        <a:bodyPr/>
        <a:lstStyle/>
        <a:p>
          <a:r>
            <a:rPr lang="en-US" dirty="0"/>
            <a:t>Oregon Section</a:t>
          </a:r>
        </a:p>
      </dgm:t>
    </dgm:pt>
    <dgm:pt modelId="{C2AB04F0-0F5C-42E4-BEAC-AE4AA5580499}">
      <dgm:prSet phldrT="[Text]" custT="1"/>
      <dgm:spPr/>
      <dgm:t>
        <a:bodyPr/>
        <a:lstStyle/>
        <a:p>
          <a:r>
            <a:rPr lang="en-US" sz="1200" u="sng" dirty="0"/>
            <a:t>Governor/       Vice-Chair</a:t>
          </a:r>
          <a:br>
            <a:rPr lang="en-US" sz="1200" u="sng" dirty="0"/>
          </a:br>
          <a:r>
            <a:rPr lang="en-US" sz="1200" dirty="0"/>
            <a:t>Mark Lamer</a:t>
          </a:r>
        </a:p>
        <a:p>
          <a:endParaRPr lang="en-US" sz="1200" dirty="0"/>
        </a:p>
      </dgm:t>
    </dgm:pt>
    <dgm:pt modelId="{A91A7BA6-ECEC-4352-8426-5678B3D6F55E}" type="parTrans" cxnId="{4587D9DB-B586-4263-8027-83690202D0BD}">
      <dgm:prSet/>
      <dgm:spPr/>
      <dgm:t>
        <a:bodyPr/>
        <a:lstStyle/>
        <a:p>
          <a:endParaRPr lang="en-US"/>
        </a:p>
      </dgm:t>
    </dgm:pt>
    <dgm:pt modelId="{E0335FF8-A757-4945-AE02-0D3CE887903E}" type="sibTrans" cxnId="{4587D9DB-B586-4263-8027-83690202D0BD}">
      <dgm:prSet/>
      <dgm:spPr/>
      <dgm:t>
        <a:bodyPr/>
        <a:lstStyle/>
        <a:p>
          <a:r>
            <a:rPr lang="en-US"/>
            <a:t>Arizona Section</a:t>
          </a:r>
          <a:endParaRPr lang="en-US" dirty="0"/>
        </a:p>
      </dgm:t>
    </dgm:pt>
    <dgm:pt modelId="{B093CEF5-1E0E-4A7C-AE78-3D4C6BC1574C}">
      <dgm:prSet phldrT="[Text]" custT="1"/>
      <dgm:spPr/>
      <dgm:t>
        <a:bodyPr/>
        <a:lstStyle/>
        <a:p>
          <a:r>
            <a:rPr lang="en-US" sz="1400" u="sng" dirty="0"/>
            <a:t>Governor/ Secretary</a:t>
          </a:r>
          <a:br>
            <a:rPr lang="en-US" sz="1400" dirty="0"/>
          </a:br>
          <a:r>
            <a:rPr lang="en-US" sz="1200" dirty="0"/>
            <a:t>Virginia Groeschel</a:t>
          </a:r>
        </a:p>
        <a:p>
          <a:endParaRPr lang="en-US" sz="1200" dirty="0"/>
        </a:p>
      </dgm:t>
    </dgm:pt>
    <dgm:pt modelId="{B2AE83C3-7315-4F3F-9A9C-C8A8677F0EFE}" type="parTrans" cxnId="{66F7A3E1-4907-4306-9F12-69ED5DF19641}">
      <dgm:prSet/>
      <dgm:spPr/>
      <dgm:t>
        <a:bodyPr/>
        <a:lstStyle/>
        <a:p>
          <a:endParaRPr lang="en-US"/>
        </a:p>
      </dgm:t>
    </dgm:pt>
    <dgm:pt modelId="{001C3B80-3778-431D-83F7-36EA49D37E13}" type="sibTrans" cxnId="{66F7A3E1-4907-4306-9F12-69ED5DF19641}">
      <dgm:prSet/>
      <dgm:spPr/>
      <dgm:t>
        <a:bodyPr/>
        <a:lstStyle/>
        <a:p>
          <a:r>
            <a:rPr lang="en-US" dirty="0"/>
            <a:t>Alaska Section</a:t>
          </a:r>
        </a:p>
      </dgm:t>
    </dgm:pt>
    <dgm:pt modelId="{1DE25432-378E-4E12-A9B8-E1ADF267437F}">
      <dgm:prSet phldrT="[Text]" custT="1"/>
      <dgm:spPr/>
      <dgm:t>
        <a:bodyPr/>
        <a:lstStyle/>
        <a:p>
          <a:r>
            <a:rPr lang="en-US" sz="1400" u="sng" dirty="0"/>
            <a:t>Governor</a:t>
          </a:r>
          <a:br>
            <a:rPr lang="en-US" sz="1400" dirty="0"/>
          </a:br>
          <a:r>
            <a:rPr lang="en-US" sz="1100" dirty="0"/>
            <a:t>Bob Turner</a:t>
          </a:r>
        </a:p>
        <a:p>
          <a:endParaRPr lang="en-US" sz="1200" dirty="0"/>
        </a:p>
      </dgm:t>
    </dgm:pt>
    <dgm:pt modelId="{BC4C91B3-5A98-4B01-8E53-E26B94955CA5}" type="parTrans" cxnId="{57BFD4F1-AC06-4571-A076-EA922280D962}">
      <dgm:prSet/>
      <dgm:spPr/>
      <dgm:t>
        <a:bodyPr/>
        <a:lstStyle/>
        <a:p>
          <a:endParaRPr lang="en-US"/>
        </a:p>
      </dgm:t>
    </dgm:pt>
    <dgm:pt modelId="{C43B007C-93AA-4734-A867-454B030ACB92}" type="sibTrans" cxnId="{57BFD4F1-AC06-4571-A076-EA922280D962}">
      <dgm:prSet/>
      <dgm:spPr/>
      <dgm:t>
        <a:bodyPr/>
        <a:lstStyle/>
        <a:p>
          <a:r>
            <a:rPr lang="en-US" dirty="0"/>
            <a:t>Inland Empire Section</a:t>
          </a:r>
        </a:p>
      </dgm:t>
    </dgm:pt>
    <dgm:pt modelId="{986A4046-F45C-423E-B3FB-25B3C288275C}">
      <dgm:prSet phldrT="[Text]" custT="1"/>
      <dgm:spPr/>
      <dgm:t>
        <a:bodyPr/>
        <a:lstStyle/>
        <a:p>
          <a:r>
            <a:rPr lang="en-US" sz="1400" u="sng" dirty="0"/>
            <a:t>Governor</a:t>
          </a:r>
          <a:br>
            <a:rPr lang="en-US" sz="1400" dirty="0"/>
          </a:br>
          <a:r>
            <a:rPr lang="en-US" sz="1200" dirty="0"/>
            <a:t>Matthew Roblez</a:t>
          </a:r>
          <a:endParaRPr lang="en-US" sz="1400" dirty="0"/>
        </a:p>
        <a:p>
          <a:endParaRPr lang="en-US" sz="1400" dirty="0"/>
        </a:p>
      </dgm:t>
    </dgm:pt>
    <dgm:pt modelId="{5E321A7F-3E79-4578-84CD-7368C999F018}" type="parTrans" cxnId="{0DAC14D9-A2C8-4963-B768-76E16DD2CA7A}">
      <dgm:prSet/>
      <dgm:spPr/>
      <dgm:t>
        <a:bodyPr/>
        <a:lstStyle/>
        <a:p>
          <a:endParaRPr lang="en-US"/>
        </a:p>
      </dgm:t>
    </dgm:pt>
    <dgm:pt modelId="{A8DA304D-C368-49D0-B3D0-E66412735A0A}" type="sibTrans" cxnId="{0DAC14D9-A2C8-4963-B768-76E16DD2CA7A}">
      <dgm:prSet/>
      <dgm:spPr/>
      <dgm:t>
        <a:bodyPr/>
        <a:lstStyle/>
        <a:p>
          <a:r>
            <a:rPr lang="en-US" dirty="0"/>
            <a:t>Utah Section</a:t>
          </a:r>
        </a:p>
      </dgm:t>
    </dgm:pt>
    <dgm:pt modelId="{3527BED4-A93C-4293-9E8B-0087957E10F0}">
      <dgm:prSet phldrT="[Text]" custT="1"/>
      <dgm:spPr/>
      <dgm:t>
        <a:bodyPr/>
        <a:lstStyle/>
        <a:p>
          <a:r>
            <a:rPr lang="en-US" sz="1400" u="sng" dirty="0"/>
            <a:t>Governor</a:t>
          </a:r>
          <a:br>
            <a:rPr lang="en-US" sz="1400" dirty="0"/>
          </a:br>
          <a:r>
            <a:rPr lang="en-US" sz="1200" dirty="0"/>
            <a:t>Tor Anderzen</a:t>
          </a:r>
        </a:p>
        <a:p>
          <a:endParaRPr lang="en-US" sz="1200" dirty="0"/>
        </a:p>
      </dgm:t>
    </dgm:pt>
    <dgm:pt modelId="{99C03C74-3B77-4DDC-A133-F38F90008A96}" type="parTrans" cxnId="{BB711A14-BE6F-4947-B999-36CB729BD7C7}">
      <dgm:prSet/>
      <dgm:spPr/>
      <dgm:t>
        <a:bodyPr/>
        <a:lstStyle/>
        <a:p>
          <a:endParaRPr lang="en-US"/>
        </a:p>
      </dgm:t>
    </dgm:pt>
    <dgm:pt modelId="{150B0C53-10FB-445D-9309-533A192CC306}" type="sibTrans" cxnId="{BB711A14-BE6F-4947-B999-36CB729BD7C7}">
      <dgm:prSet/>
      <dgm:spPr/>
      <dgm:t>
        <a:bodyPr/>
        <a:lstStyle/>
        <a:p>
          <a:r>
            <a:rPr lang="en-US" dirty="0"/>
            <a:t> Alaska Section</a:t>
          </a:r>
        </a:p>
      </dgm:t>
    </dgm:pt>
    <dgm:pt modelId="{DE89D2C0-488C-493E-A44E-4B6022ACE052}">
      <dgm:prSet phldrT="[Text]" custT="1"/>
      <dgm:spPr/>
      <dgm:t>
        <a:bodyPr/>
        <a:lstStyle/>
        <a:p>
          <a:r>
            <a:rPr lang="en-US" sz="1400" u="sng" dirty="0"/>
            <a:t>Governor</a:t>
          </a:r>
          <a:br>
            <a:rPr lang="en-US" sz="1400" dirty="0"/>
          </a:br>
          <a:r>
            <a:rPr lang="en-US" sz="1200" dirty="0"/>
            <a:t>Fausto Burruel</a:t>
          </a:r>
        </a:p>
        <a:p>
          <a:endParaRPr lang="en-US" sz="1200" dirty="0"/>
        </a:p>
      </dgm:t>
    </dgm:pt>
    <dgm:pt modelId="{59DDBFBD-7A7D-4FCF-8940-AC03120E1575}" type="parTrans" cxnId="{63B82256-49C5-477E-A243-33608B5AACA1}">
      <dgm:prSet/>
      <dgm:spPr/>
      <dgm:t>
        <a:bodyPr/>
        <a:lstStyle/>
        <a:p>
          <a:endParaRPr lang="en-US"/>
        </a:p>
      </dgm:t>
    </dgm:pt>
    <dgm:pt modelId="{FEF9823F-4570-4FD8-B5DC-B4D10D7B76AC}" type="sibTrans" cxnId="{63B82256-49C5-477E-A243-33608B5AACA1}">
      <dgm:prSet/>
      <dgm:spPr/>
      <dgm:t>
        <a:bodyPr/>
        <a:lstStyle/>
        <a:p>
          <a:r>
            <a:rPr lang="en-US" dirty="0"/>
            <a:t>Arizona Section</a:t>
          </a:r>
        </a:p>
      </dgm:t>
    </dgm:pt>
    <dgm:pt modelId="{3CCC0947-7157-4420-B42C-42FFB97A40EB}">
      <dgm:prSet phldrT="[Text]" custT="1"/>
      <dgm:spPr/>
      <dgm:t>
        <a:bodyPr/>
        <a:lstStyle/>
        <a:p>
          <a:r>
            <a:rPr lang="en-US" sz="1400" u="sng" kern="1200" dirty="0"/>
            <a:t>Governor</a:t>
          </a:r>
          <a:br>
            <a:rPr lang="en-US" sz="1400" u="sng" kern="1200" dirty="0"/>
          </a:br>
          <a:r>
            <a:rPr lang="en-US" sz="12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Dan Karlin</a:t>
          </a:r>
        </a:p>
        <a:p>
          <a:endParaRPr lang="en-US" sz="1200" kern="1200" dirty="0"/>
        </a:p>
      </dgm:t>
    </dgm:pt>
    <dgm:pt modelId="{2BCFC858-1C95-4CB9-BD5C-0AA0952E8E1F}" type="parTrans" cxnId="{9CC3D5F7-D8F7-4DA1-A26A-A474437EC566}">
      <dgm:prSet/>
      <dgm:spPr/>
      <dgm:t>
        <a:bodyPr/>
        <a:lstStyle/>
        <a:p>
          <a:endParaRPr lang="en-US"/>
        </a:p>
      </dgm:t>
    </dgm:pt>
    <dgm:pt modelId="{71F57A53-F5D6-4A73-9893-FC33611D76CD}" type="sibTrans" cxnId="{9CC3D5F7-D8F7-4DA1-A26A-A474437EC566}">
      <dgm:prSet/>
      <dgm:spPr/>
      <dgm:t>
        <a:bodyPr/>
        <a:lstStyle/>
        <a:p>
          <a:r>
            <a:rPr lang="en-US" dirty="0"/>
            <a:t>Montana Section</a:t>
          </a:r>
        </a:p>
      </dgm:t>
    </dgm:pt>
    <dgm:pt modelId="{F6BAEDC2-1D60-4F6C-8A6C-3ED65F44244C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000" u="sng" dirty="0"/>
            <a:t>  </a:t>
          </a:r>
          <a:r>
            <a:rPr lang="en-US" sz="1000" dirty="0"/>
            <a:t> Finance (Chair), Students (Co-Chair) </a:t>
          </a:r>
        </a:p>
      </dgm:t>
    </dgm:pt>
    <dgm:pt modelId="{AECFF641-A6F5-4FF1-A47A-4AA8BA81B000}" type="parTrans" cxnId="{42F91C38-AE5D-423A-8BC5-1C17B9C230E1}">
      <dgm:prSet/>
      <dgm:spPr/>
      <dgm:t>
        <a:bodyPr/>
        <a:lstStyle/>
        <a:p>
          <a:endParaRPr lang="en-US"/>
        </a:p>
      </dgm:t>
    </dgm:pt>
    <dgm:pt modelId="{9ECE2990-025A-42C8-BF8B-43AA40131AC9}" type="sibTrans" cxnId="{42F91C38-AE5D-423A-8BC5-1C17B9C230E1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D06709A-2A40-455B-8966-7B63E5414293}">
      <dgm:prSet custT="1"/>
      <dgm:spPr/>
      <dgm:t>
        <a:bodyPr/>
        <a:lstStyle/>
        <a:p>
          <a:r>
            <a:rPr lang="en-US" sz="1000" dirty="0"/>
            <a:t>Liaison to Arizona Section, Intermountain Southwest Student Conf</a:t>
          </a:r>
        </a:p>
      </dgm:t>
    </dgm:pt>
    <dgm:pt modelId="{47B1E4A3-2957-46C0-8887-71FCAF245528}" type="parTrans" cxnId="{4069BCC7-109A-4B05-B110-2412A2C1527A}">
      <dgm:prSet/>
      <dgm:spPr/>
      <dgm:t>
        <a:bodyPr/>
        <a:lstStyle/>
        <a:p>
          <a:endParaRPr lang="en-US"/>
        </a:p>
      </dgm:t>
    </dgm:pt>
    <dgm:pt modelId="{B4C193E2-F762-4574-94F2-8BAECFB993B4}" type="sibTrans" cxnId="{4069BCC7-109A-4B05-B110-2412A2C1527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A02D72C-78AC-459E-A1F7-E93D9C4C8C33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000" dirty="0"/>
            <a:t>            Awards (Chair), Nominations (Chair), Social (Chair) </a:t>
          </a:r>
        </a:p>
      </dgm:t>
    </dgm:pt>
    <dgm:pt modelId="{D2519B14-F0C6-4B8E-961E-B206448BDB89}" type="parTrans" cxnId="{BD7F56E5-F901-4FBA-AFF3-E2BB174FA27B}">
      <dgm:prSet/>
      <dgm:spPr/>
      <dgm:t>
        <a:bodyPr/>
        <a:lstStyle/>
        <a:p>
          <a:endParaRPr lang="en-US"/>
        </a:p>
      </dgm:t>
    </dgm:pt>
    <dgm:pt modelId="{2284C16D-359C-4F16-A025-EA3E8027917E}" type="sibTrans" cxnId="{BD7F56E5-F901-4FBA-AFF3-E2BB174FA27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E4C86F-E8EE-49E1-A2A4-EF8D8C4CCFF2}">
      <dgm:prSet custT="1"/>
      <dgm:spPr/>
      <dgm:t>
        <a:bodyPr/>
        <a:lstStyle/>
        <a:p>
          <a:r>
            <a:rPr lang="en-US" sz="1000" dirty="0"/>
            <a:t>Liaison to Utah and Southern Idaho Sections and Intermountain Southwest Student Conf</a:t>
          </a:r>
        </a:p>
      </dgm:t>
    </dgm:pt>
    <dgm:pt modelId="{F8FEA001-E143-4807-B5B8-892FD7A167A5}" type="parTrans" cxnId="{BC47D87B-6F04-4179-8A39-147DD14E14DB}">
      <dgm:prSet/>
      <dgm:spPr/>
      <dgm:t>
        <a:bodyPr/>
        <a:lstStyle/>
        <a:p>
          <a:endParaRPr lang="en-US"/>
        </a:p>
      </dgm:t>
    </dgm:pt>
    <dgm:pt modelId="{B228B241-D583-4D49-B5C6-739C7413B308}" type="sibTrans" cxnId="{BC47D87B-6F04-4179-8A39-147DD14E14D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F7894B5-1A8D-4EE2-8881-30EF33DC7D95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000" dirty="0"/>
            <a:t> </a:t>
          </a:r>
        </a:p>
        <a:p>
          <a:r>
            <a:rPr lang="en-US" sz="1000" dirty="0"/>
            <a:t>Resolutions (Chair), Government Relations Liaison         </a:t>
          </a:r>
        </a:p>
      </dgm:t>
    </dgm:pt>
    <dgm:pt modelId="{FDEB13E8-67A4-4AAD-A964-FDF39EFBB081}" type="parTrans" cxnId="{A6FF06A8-5E2A-4E80-A3CB-63070A45EAF0}">
      <dgm:prSet/>
      <dgm:spPr/>
      <dgm:t>
        <a:bodyPr/>
        <a:lstStyle/>
        <a:p>
          <a:endParaRPr lang="en-US"/>
        </a:p>
      </dgm:t>
    </dgm:pt>
    <dgm:pt modelId="{3677C2E2-5630-4969-A392-46815652C383}" type="sibTrans" cxnId="{A6FF06A8-5E2A-4E80-A3CB-63070A45EAF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D094F78-90C9-41A6-80AB-F52DEB53470F}">
      <dgm:prSet custT="1"/>
      <dgm:spPr/>
      <dgm:t>
        <a:bodyPr/>
        <a:lstStyle/>
        <a:p>
          <a:r>
            <a:rPr lang="en-US" sz="1000" dirty="0"/>
            <a:t>Liaison to  Nevada and Oregon Sections and Intermountain Southwest Student Conf</a:t>
          </a:r>
        </a:p>
      </dgm:t>
    </dgm:pt>
    <dgm:pt modelId="{C91FA49A-A9F3-450A-8DC9-08793A8CD69A}" type="parTrans" cxnId="{3643BEE5-B380-425E-B03A-81E7C4D5B3C6}">
      <dgm:prSet/>
      <dgm:spPr/>
      <dgm:t>
        <a:bodyPr/>
        <a:lstStyle/>
        <a:p>
          <a:endParaRPr lang="en-US"/>
        </a:p>
      </dgm:t>
    </dgm:pt>
    <dgm:pt modelId="{0119DB11-7576-492A-9043-24E8E96775D5}" type="sibTrans" cxnId="{3643BEE5-B380-425E-B03A-81E7C4D5B3C6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D25FE5C-ABAE-4123-8BD2-E1D051991093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200" dirty="0"/>
            <a:t> </a:t>
          </a:r>
          <a:r>
            <a:rPr lang="en-US" sz="1400" dirty="0"/>
            <a:t> </a:t>
          </a:r>
          <a:r>
            <a:rPr lang="en-US" sz="1000" dirty="0"/>
            <a:t>Western Canada Outreach (Chair), Membership (Chair)</a:t>
          </a:r>
        </a:p>
      </dgm:t>
    </dgm:pt>
    <dgm:pt modelId="{2A67B896-771E-4C2B-BC9A-840A02F7F50B}" type="parTrans" cxnId="{B06046B2-2F22-42C3-ADDE-3169B23E3257}">
      <dgm:prSet/>
      <dgm:spPr/>
      <dgm:t>
        <a:bodyPr/>
        <a:lstStyle/>
        <a:p>
          <a:endParaRPr lang="en-US"/>
        </a:p>
      </dgm:t>
    </dgm:pt>
    <dgm:pt modelId="{E99C99BD-3841-489A-BDFA-D4FC04370013}" type="sibTrans" cxnId="{B06046B2-2F22-42C3-ADDE-3169B23E3257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8E32B25-5594-4A96-A977-7F47871D0F30}">
      <dgm:prSet custT="1"/>
      <dgm:spPr/>
      <dgm:t>
        <a:bodyPr/>
        <a:lstStyle/>
        <a:p>
          <a:r>
            <a:rPr lang="en-US" sz="1000" dirty="0"/>
            <a:t>Liaison to Seattle and Tacoma -Olympia  Sections   and Pacific Northwest Student Conf</a:t>
          </a:r>
        </a:p>
      </dgm:t>
    </dgm:pt>
    <dgm:pt modelId="{C8E1DAB1-CAA3-459E-9546-7EABA495A9EE}" type="parTrans" cxnId="{3A1FE864-AA2A-443D-BD5B-F34557C6AE5F}">
      <dgm:prSet/>
      <dgm:spPr/>
      <dgm:t>
        <a:bodyPr/>
        <a:lstStyle/>
        <a:p>
          <a:endParaRPr lang="en-US"/>
        </a:p>
      </dgm:t>
    </dgm:pt>
    <dgm:pt modelId="{D8E8686E-ED8A-4CD5-98C9-C71A3A0BC1E6}" type="sibTrans" cxnId="{3A1FE864-AA2A-443D-BD5B-F34557C6AE5F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69EE9E7-9FEB-404B-8DD5-227845D7CE90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000" dirty="0"/>
            <a:t>   </a:t>
          </a:r>
        </a:p>
        <a:p>
          <a:r>
            <a:rPr lang="en-US" sz="1000" dirty="0"/>
            <a:t>Conferences (Chair</a:t>
          </a:r>
          <a:r>
            <a:rPr lang="en-US" sz="1000"/>
            <a:t>), Finance</a:t>
          </a:r>
          <a:endParaRPr lang="en-US" sz="1000" dirty="0"/>
        </a:p>
      </dgm:t>
    </dgm:pt>
    <dgm:pt modelId="{BDB1107D-8830-4F3B-BB1F-35A43035B1FE}" type="parTrans" cxnId="{2AB470B3-EB3B-4A13-B43E-12B6839CDB75}">
      <dgm:prSet/>
      <dgm:spPr/>
      <dgm:t>
        <a:bodyPr/>
        <a:lstStyle/>
        <a:p>
          <a:endParaRPr lang="en-US"/>
        </a:p>
      </dgm:t>
    </dgm:pt>
    <dgm:pt modelId="{86DFC93E-F4D6-4F38-9B39-24A0861DF97A}" type="sibTrans" cxnId="{2AB470B3-EB3B-4A13-B43E-12B6839CDB7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D6FBF22-8B9F-442E-8914-874AFC7D27C5}">
      <dgm:prSet custT="1"/>
      <dgm:spPr/>
      <dgm:t>
        <a:bodyPr/>
        <a:lstStyle/>
        <a:p>
          <a:r>
            <a:rPr lang="en-US" sz="1000" dirty="0"/>
            <a:t>Liaison to Hawaii and Montana Sections</a:t>
          </a:r>
        </a:p>
      </dgm:t>
    </dgm:pt>
    <dgm:pt modelId="{FFC1B81C-AC02-4544-BE70-5774F02E458F}" type="parTrans" cxnId="{FF043FAB-C87C-4E51-9616-ABF8EE504178}">
      <dgm:prSet/>
      <dgm:spPr/>
      <dgm:t>
        <a:bodyPr/>
        <a:lstStyle/>
        <a:p>
          <a:endParaRPr lang="en-US"/>
        </a:p>
      </dgm:t>
    </dgm:pt>
    <dgm:pt modelId="{8F54BDC2-7CCB-4A35-919F-A202FE09751A}" type="sibTrans" cxnId="{FF043FAB-C87C-4E51-9616-ABF8EE504178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EA143A0-6767-4D98-B321-2BAB812121C9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200" dirty="0"/>
            <a:t>  </a:t>
          </a:r>
          <a:r>
            <a:rPr lang="en-US" sz="1000" dirty="0"/>
            <a:t>    Communications (Chair)</a:t>
          </a:r>
        </a:p>
      </dgm:t>
    </dgm:pt>
    <dgm:pt modelId="{5C655AC9-9BDE-48C6-BB6D-66E2B9E045E8}" type="parTrans" cxnId="{5590CBC2-076B-4234-9733-E9DF2674D052}">
      <dgm:prSet/>
      <dgm:spPr/>
      <dgm:t>
        <a:bodyPr/>
        <a:lstStyle/>
        <a:p>
          <a:endParaRPr lang="en-US"/>
        </a:p>
      </dgm:t>
    </dgm:pt>
    <dgm:pt modelId="{5457A190-82DA-4040-BD1D-23E8A110472D}" type="sibTrans" cxnId="{5590CBC2-076B-4234-9733-E9DF2674D052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7C15560-01E9-4AAB-9DDF-21EC3CBFF8DD}">
      <dgm:prSet custT="1"/>
      <dgm:spPr/>
      <dgm:t>
        <a:bodyPr/>
        <a:lstStyle/>
        <a:p>
          <a:r>
            <a:rPr lang="en-US" sz="1000" dirty="0"/>
            <a:t>Liaison to Alaska Section, Pacific Northwest Student Conf</a:t>
          </a:r>
        </a:p>
      </dgm:t>
    </dgm:pt>
    <dgm:pt modelId="{49E9543C-FFD1-4B9E-9400-A4A1FDE64E9A}" type="parTrans" cxnId="{C5C14EC9-FF7D-4D33-B159-6F43D9D14916}">
      <dgm:prSet/>
      <dgm:spPr/>
      <dgm:t>
        <a:bodyPr/>
        <a:lstStyle/>
        <a:p>
          <a:endParaRPr lang="en-US"/>
        </a:p>
      </dgm:t>
    </dgm:pt>
    <dgm:pt modelId="{0ED1EB0C-AE60-4995-B637-22DED36D1828}" type="sibTrans" cxnId="{C5C14EC9-FF7D-4D33-B159-6F43D9D14916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41CE51B-09D3-452E-AE34-070131188E46}">
      <dgm:prSet custT="1"/>
      <dgm:spPr/>
      <dgm:t>
        <a:bodyPr/>
        <a:lstStyle/>
        <a:p>
          <a:r>
            <a:rPr lang="en-US" sz="1200" u="sng" dirty="0"/>
            <a:t>Committees</a:t>
          </a:r>
          <a:r>
            <a:rPr lang="en-US" sz="1000" u="sng" dirty="0"/>
            <a:t> </a:t>
          </a:r>
          <a:r>
            <a:rPr lang="en-US" sz="1000" dirty="0"/>
            <a:t>       Students (Co-Chair), Finance</a:t>
          </a:r>
        </a:p>
      </dgm:t>
    </dgm:pt>
    <dgm:pt modelId="{2454FF9D-F80C-4A30-9853-D77FEED85DDD}" type="parTrans" cxnId="{FD3CD3D4-F96B-4DA2-88D3-0959855C1C32}">
      <dgm:prSet/>
      <dgm:spPr/>
      <dgm:t>
        <a:bodyPr/>
        <a:lstStyle/>
        <a:p>
          <a:endParaRPr lang="en-US"/>
        </a:p>
      </dgm:t>
    </dgm:pt>
    <dgm:pt modelId="{55A00EF9-390A-4CF1-B679-2A6B64A23428}" type="sibTrans" cxnId="{FD3CD3D4-F96B-4DA2-88D3-0959855C1C32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EADFEE-C5E4-476C-B8F9-984D10821B91}">
      <dgm:prSet custT="1"/>
      <dgm:spPr/>
      <dgm:t>
        <a:bodyPr/>
        <a:lstStyle/>
        <a:p>
          <a:r>
            <a:rPr lang="en-US" sz="1000" dirty="0"/>
            <a:t>Liaison to Columbia and Inland Empire Sections, Pacific Northwest Student Conf</a:t>
          </a:r>
        </a:p>
      </dgm:t>
    </dgm:pt>
    <dgm:pt modelId="{330E815F-2134-4F3A-BBBC-CD79FDB4717A}" type="parTrans" cxnId="{173BAC44-7B68-4184-93D0-0C45B1D12021}">
      <dgm:prSet/>
      <dgm:spPr/>
      <dgm:t>
        <a:bodyPr/>
        <a:lstStyle/>
        <a:p>
          <a:endParaRPr lang="en-US"/>
        </a:p>
      </dgm:t>
    </dgm:pt>
    <dgm:pt modelId="{971CA27A-25C7-46D4-AD03-35708A7344D2}" type="sibTrans" cxnId="{173BAC44-7B68-4184-93D0-0C45B1D12021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8711215-29FB-40B1-8C69-0C67E524341E}" type="asst">
      <dgm:prSet/>
      <dgm:spPr/>
      <dgm:t>
        <a:bodyPr/>
        <a:lstStyle/>
        <a:p>
          <a:r>
            <a:rPr lang="en-US" u="sng" dirty="0"/>
            <a:t>Treasurer/Historian</a:t>
          </a:r>
          <a:r>
            <a:rPr lang="en-US" dirty="0"/>
            <a:t> Seth Olsen</a:t>
          </a:r>
        </a:p>
      </dgm:t>
    </dgm:pt>
    <dgm:pt modelId="{85F9B761-0658-43BA-94B0-723A22DBE3FC}" type="parTrans" cxnId="{87F0AFFD-B4A9-482E-A29B-A3421E8CE6F0}">
      <dgm:prSet/>
      <dgm:spPr/>
      <dgm:t>
        <a:bodyPr/>
        <a:lstStyle/>
        <a:p>
          <a:endParaRPr lang="en-US"/>
        </a:p>
      </dgm:t>
    </dgm:pt>
    <dgm:pt modelId="{29F46519-128A-4171-8EE9-5918632027A9}" type="sibTrans" cxnId="{87F0AFFD-B4A9-482E-A29B-A3421E8CE6F0}">
      <dgm:prSet/>
      <dgm:spPr/>
      <dgm:t>
        <a:bodyPr/>
        <a:lstStyle/>
        <a:p>
          <a:r>
            <a:rPr lang="en-US" dirty="0"/>
            <a:t>Southern Idaho Section</a:t>
          </a:r>
        </a:p>
      </dgm:t>
    </dgm:pt>
    <dgm:pt modelId="{120E2A10-4E45-459B-A5E8-B1C48EF1C390}" type="pres">
      <dgm:prSet presAssocID="{44702283-CC28-4AAF-B6B5-86D33594E4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E19E42-0EF4-4075-B01E-604681DA74EA}" type="pres">
      <dgm:prSet presAssocID="{E0877527-452A-4A2E-B88F-F6F68B18567A}" presName="hierRoot1" presStyleCnt="0">
        <dgm:presLayoutVars>
          <dgm:hierBranch val="init"/>
        </dgm:presLayoutVars>
      </dgm:prSet>
      <dgm:spPr/>
    </dgm:pt>
    <dgm:pt modelId="{11DDFB8F-5664-4C2C-99C9-7E0A9969AF59}" type="pres">
      <dgm:prSet presAssocID="{E0877527-452A-4A2E-B88F-F6F68B18567A}" presName="rootComposite1" presStyleCnt="0"/>
      <dgm:spPr/>
    </dgm:pt>
    <dgm:pt modelId="{D059B83D-BCFC-46ED-87B2-C57ADC94BA1B}" type="pres">
      <dgm:prSet presAssocID="{E0877527-452A-4A2E-B88F-F6F68B18567A}" presName="rootText1" presStyleLbl="node0" presStyleIdx="0" presStyleCnt="1" custScaleX="181377" custScaleY="145318">
        <dgm:presLayoutVars>
          <dgm:chMax/>
          <dgm:chPref val="3"/>
        </dgm:presLayoutVars>
      </dgm:prSet>
      <dgm:spPr/>
    </dgm:pt>
    <dgm:pt modelId="{6DADA82F-3CAA-41C5-BC87-A2332F8328C8}" type="pres">
      <dgm:prSet presAssocID="{E0877527-452A-4A2E-B88F-F6F68B18567A}" presName="titleText1" presStyleLbl="fgAcc0" presStyleIdx="0" presStyleCnt="1" custScaleX="121791" custScaleY="124127">
        <dgm:presLayoutVars>
          <dgm:chMax val="0"/>
          <dgm:chPref val="0"/>
        </dgm:presLayoutVars>
      </dgm:prSet>
      <dgm:spPr/>
    </dgm:pt>
    <dgm:pt modelId="{71CB7D96-A2F4-44F5-9AB3-B70323E9802C}" type="pres">
      <dgm:prSet presAssocID="{E0877527-452A-4A2E-B88F-F6F68B18567A}" presName="rootConnector1" presStyleLbl="node1" presStyleIdx="0" presStyleCnt="21"/>
      <dgm:spPr/>
    </dgm:pt>
    <dgm:pt modelId="{C2CD16DB-B230-4768-B7CE-7ED31F50006D}" type="pres">
      <dgm:prSet presAssocID="{E0877527-452A-4A2E-B88F-F6F68B18567A}" presName="hierChild2" presStyleCnt="0"/>
      <dgm:spPr/>
    </dgm:pt>
    <dgm:pt modelId="{3682417A-0ABC-41BA-8984-C9410CD5A1BF}" type="pres">
      <dgm:prSet presAssocID="{A91A7BA6-ECEC-4352-8426-5678B3D6F55E}" presName="Name37" presStyleLbl="parChTrans1D2" presStyleIdx="0" presStyleCnt="8"/>
      <dgm:spPr/>
    </dgm:pt>
    <dgm:pt modelId="{CDF0EE9D-FA46-4005-B564-4A7E3D1B492A}" type="pres">
      <dgm:prSet presAssocID="{C2AB04F0-0F5C-42E4-BEAC-AE4AA5580499}" presName="hierRoot2" presStyleCnt="0">
        <dgm:presLayoutVars>
          <dgm:hierBranch val="init"/>
        </dgm:presLayoutVars>
      </dgm:prSet>
      <dgm:spPr/>
    </dgm:pt>
    <dgm:pt modelId="{1B451B61-6C34-4AE0-9C82-35CA701F75E0}" type="pres">
      <dgm:prSet presAssocID="{C2AB04F0-0F5C-42E4-BEAC-AE4AA5580499}" presName="rootComposite" presStyleCnt="0"/>
      <dgm:spPr/>
    </dgm:pt>
    <dgm:pt modelId="{CFEA7820-EB2A-4E13-A3BD-61A19967051E}" type="pres">
      <dgm:prSet presAssocID="{C2AB04F0-0F5C-42E4-BEAC-AE4AA5580499}" presName="rootText" presStyleLbl="node1" presStyleIdx="0" presStyleCnt="21" custScaleX="131769" custScaleY="167518">
        <dgm:presLayoutVars>
          <dgm:chMax/>
          <dgm:chPref val="3"/>
        </dgm:presLayoutVars>
      </dgm:prSet>
      <dgm:spPr/>
    </dgm:pt>
    <dgm:pt modelId="{2363C0D9-6860-4FE5-8F71-5C8F795BDB3A}" type="pres">
      <dgm:prSet presAssocID="{C2AB04F0-0F5C-42E4-BEAC-AE4AA5580499}" presName="titleText2" presStyleLbl="fgAcc1" presStyleIdx="0" presStyleCnt="21">
        <dgm:presLayoutVars>
          <dgm:chMax val="0"/>
          <dgm:chPref val="0"/>
        </dgm:presLayoutVars>
      </dgm:prSet>
      <dgm:spPr/>
    </dgm:pt>
    <dgm:pt modelId="{7A2DBADA-ADDF-461B-BD9A-02C0D1C5E4C6}" type="pres">
      <dgm:prSet presAssocID="{C2AB04F0-0F5C-42E4-BEAC-AE4AA5580499}" presName="rootConnector" presStyleLbl="node2" presStyleIdx="0" presStyleCnt="0"/>
      <dgm:spPr/>
    </dgm:pt>
    <dgm:pt modelId="{A0DC4628-77F5-4ABE-8E4F-E74F2C1B41A0}" type="pres">
      <dgm:prSet presAssocID="{C2AB04F0-0F5C-42E4-BEAC-AE4AA5580499}" presName="hierChild4" presStyleCnt="0"/>
      <dgm:spPr/>
    </dgm:pt>
    <dgm:pt modelId="{19D69B45-3078-41FA-B6FE-B6960231FD41}" type="pres">
      <dgm:prSet presAssocID="{AECFF641-A6F5-4FF1-A47A-4AA8BA81B000}" presName="Name37" presStyleLbl="parChTrans1D3" presStyleIdx="0" presStyleCnt="7"/>
      <dgm:spPr/>
    </dgm:pt>
    <dgm:pt modelId="{0A2E7F62-98B6-4E15-933A-2603847C0637}" type="pres">
      <dgm:prSet presAssocID="{F6BAEDC2-1D60-4F6C-8A6C-3ED65F44244C}" presName="hierRoot2" presStyleCnt="0">
        <dgm:presLayoutVars>
          <dgm:hierBranch val="init"/>
        </dgm:presLayoutVars>
      </dgm:prSet>
      <dgm:spPr/>
    </dgm:pt>
    <dgm:pt modelId="{55211746-426E-41DA-9380-1162792BAA7A}" type="pres">
      <dgm:prSet presAssocID="{F6BAEDC2-1D60-4F6C-8A6C-3ED65F44244C}" presName="rootComposite" presStyleCnt="0"/>
      <dgm:spPr/>
    </dgm:pt>
    <dgm:pt modelId="{CA1165FD-A035-4AF3-BD36-3662D4ACCDAE}" type="pres">
      <dgm:prSet presAssocID="{F6BAEDC2-1D60-4F6C-8A6C-3ED65F44244C}" presName="rootText" presStyleLbl="node1" presStyleIdx="1" presStyleCnt="21" custScaleY="163285">
        <dgm:presLayoutVars>
          <dgm:chMax/>
          <dgm:chPref val="3"/>
        </dgm:presLayoutVars>
      </dgm:prSet>
      <dgm:spPr>
        <a:prstGeom prst="rect">
          <a:avLst/>
        </a:prstGeom>
      </dgm:spPr>
    </dgm:pt>
    <dgm:pt modelId="{E2850C5D-BB08-4FE9-B75B-C49074379470}" type="pres">
      <dgm:prSet presAssocID="{F6BAEDC2-1D60-4F6C-8A6C-3ED65F44244C}" presName="titleText2" presStyleLbl="fgAcc1" presStyleIdx="1" presStyleCnt="21">
        <dgm:presLayoutVars>
          <dgm:chMax val="0"/>
          <dgm:chPref val="0"/>
        </dgm:presLayoutVars>
      </dgm:prSet>
      <dgm:spPr/>
    </dgm:pt>
    <dgm:pt modelId="{294ED174-1288-40CE-AFF3-BA68D3319BBB}" type="pres">
      <dgm:prSet presAssocID="{F6BAEDC2-1D60-4F6C-8A6C-3ED65F44244C}" presName="rootConnector" presStyleLbl="node3" presStyleIdx="0" presStyleCnt="0"/>
      <dgm:spPr/>
    </dgm:pt>
    <dgm:pt modelId="{F6185F12-D763-42B5-9B21-50058D2A40ED}" type="pres">
      <dgm:prSet presAssocID="{F6BAEDC2-1D60-4F6C-8A6C-3ED65F44244C}" presName="hierChild4" presStyleCnt="0"/>
      <dgm:spPr/>
    </dgm:pt>
    <dgm:pt modelId="{C9F016FD-C199-40A7-BBF7-99F8215EA787}" type="pres">
      <dgm:prSet presAssocID="{47B1E4A3-2957-46C0-8887-71FCAF245528}" presName="Name37" presStyleLbl="parChTrans1D4" presStyleIdx="0" presStyleCnt="7"/>
      <dgm:spPr/>
    </dgm:pt>
    <dgm:pt modelId="{0587071A-697A-4CAF-9A50-7FB201394008}" type="pres">
      <dgm:prSet presAssocID="{3D06709A-2A40-455B-8966-7B63E5414293}" presName="hierRoot2" presStyleCnt="0">
        <dgm:presLayoutVars>
          <dgm:hierBranch val="init"/>
        </dgm:presLayoutVars>
      </dgm:prSet>
      <dgm:spPr/>
    </dgm:pt>
    <dgm:pt modelId="{AF0D588D-E532-4155-9AE5-401BD5D2230E}" type="pres">
      <dgm:prSet presAssocID="{3D06709A-2A40-455B-8966-7B63E5414293}" presName="rootComposite" presStyleCnt="0"/>
      <dgm:spPr/>
    </dgm:pt>
    <dgm:pt modelId="{9394DC32-01E4-4A6A-9CE8-28F822E8DD2C}" type="pres">
      <dgm:prSet presAssocID="{3D06709A-2A40-455B-8966-7B63E5414293}" presName="rootText" presStyleLbl="node1" presStyleIdx="2" presStyleCnt="21" custScaleX="117746" custScaleY="178304">
        <dgm:presLayoutVars>
          <dgm:chMax/>
          <dgm:chPref val="3"/>
        </dgm:presLayoutVars>
      </dgm:prSet>
      <dgm:spPr/>
    </dgm:pt>
    <dgm:pt modelId="{60745DFA-8818-4970-8533-AD159B656727}" type="pres">
      <dgm:prSet presAssocID="{3D06709A-2A40-455B-8966-7B63E5414293}" presName="titleText2" presStyleLbl="fgAcc1" presStyleIdx="2" presStyleCnt="21">
        <dgm:presLayoutVars>
          <dgm:chMax val="0"/>
          <dgm:chPref val="0"/>
        </dgm:presLayoutVars>
      </dgm:prSet>
      <dgm:spPr/>
    </dgm:pt>
    <dgm:pt modelId="{2FA336B8-AA16-428F-AD58-91DDF092E700}" type="pres">
      <dgm:prSet presAssocID="{3D06709A-2A40-455B-8966-7B63E5414293}" presName="rootConnector" presStyleLbl="node4" presStyleIdx="0" presStyleCnt="0"/>
      <dgm:spPr/>
    </dgm:pt>
    <dgm:pt modelId="{5422F784-ED56-4680-8CC3-E8112D2881A5}" type="pres">
      <dgm:prSet presAssocID="{3D06709A-2A40-455B-8966-7B63E5414293}" presName="hierChild4" presStyleCnt="0"/>
      <dgm:spPr/>
    </dgm:pt>
    <dgm:pt modelId="{5F8C933F-8126-49D8-B1FB-1DA5196378E5}" type="pres">
      <dgm:prSet presAssocID="{3D06709A-2A40-455B-8966-7B63E5414293}" presName="hierChild5" presStyleCnt="0"/>
      <dgm:spPr/>
    </dgm:pt>
    <dgm:pt modelId="{FBEE26CB-F077-46FC-9D47-FBC07921CF63}" type="pres">
      <dgm:prSet presAssocID="{F6BAEDC2-1D60-4F6C-8A6C-3ED65F44244C}" presName="hierChild5" presStyleCnt="0"/>
      <dgm:spPr/>
    </dgm:pt>
    <dgm:pt modelId="{5AFA070F-50BF-4920-8DA8-4556E2111920}" type="pres">
      <dgm:prSet presAssocID="{C2AB04F0-0F5C-42E4-BEAC-AE4AA5580499}" presName="hierChild5" presStyleCnt="0"/>
      <dgm:spPr/>
    </dgm:pt>
    <dgm:pt modelId="{F1DDDEC3-329D-4F13-B4B4-FD0B083A8BA7}" type="pres">
      <dgm:prSet presAssocID="{5E321A7F-3E79-4578-84CD-7368C999F018}" presName="Name37" presStyleLbl="parChTrans1D2" presStyleIdx="1" presStyleCnt="8"/>
      <dgm:spPr/>
    </dgm:pt>
    <dgm:pt modelId="{F857F22B-EB1E-45EB-939A-F1BC1335A31B}" type="pres">
      <dgm:prSet presAssocID="{986A4046-F45C-423E-B3FB-25B3C288275C}" presName="hierRoot2" presStyleCnt="0">
        <dgm:presLayoutVars>
          <dgm:hierBranch val="init"/>
        </dgm:presLayoutVars>
      </dgm:prSet>
      <dgm:spPr/>
    </dgm:pt>
    <dgm:pt modelId="{A5A39263-4950-43A4-B228-44F71FEFE353}" type="pres">
      <dgm:prSet presAssocID="{986A4046-F45C-423E-B3FB-25B3C288275C}" presName="rootComposite" presStyleCnt="0"/>
      <dgm:spPr/>
    </dgm:pt>
    <dgm:pt modelId="{158C39DA-1814-43F9-8D6E-E5B24872BD79}" type="pres">
      <dgm:prSet presAssocID="{986A4046-F45C-423E-B3FB-25B3C288275C}" presName="rootText" presStyleLbl="node1" presStyleIdx="3" presStyleCnt="21" custScaleX="124583" custScaleY="167518">
        <dgm:presLayoutVars>
          <dgm:chMax/>
          <dgm:chPref val="3"/>
        </dgm:presLayoutVars>
      </dgm:prSet>
      <dgm:spPr/>
    </dgm:pt>
    <dgm:pt modelId="{98B7FD75-695F-4FD8-9E81-5741CAFAF475}" type="pres">
      <dgm:prSet presAssocID="{986A4046-F45C-423E-B3FB-25B3C288275C}" presName="titleText2" presStyleLbl="fgAcc1" presStyleIdx="3" presStyleCnt="21" custLinFactNeighborX="-8811">
        <dgm:presLayoutVars>
          <dgm:chMax val="0"/>
          <dgm:chPref val="0"/>
        </dgm:presLayoutVars>
      </dgm:prSet>
      <dgm:spPr/>
    </dgm:pt>
    <dgm:pt modelId="{35D92F11-EFC0-4002-B61A-7C0B4A56C02E}" type="pres">
      <dgm:prSet presAssocID="{986A4046-F45C-423E-B3FB-25B3C288275C}" presName="rootConnector" presStyleLbl="node2" presStyleIdx="0" presStyleCnt="0"/>
      <dgm:spPr/>
    </dgm:pt>
    <dgm:pt modelId="{1206ECF2-5B3C-43ED-B47C-969FA33012BD}" type="pres">
      <dgm:prSet presAssocID="{986A4046-F45C-423E-B3FB-25B3C288275C}" presName="hierChild4" presStyleCnt="0"/>
      <dgm:spPr/>
    </dgm:pt>
    <dgm:pt modelId="{EF0AF7C0-089B-42DC-A355-8C589151A4C8}" type="pres">
      <dgm:prSet presAssocID="{D2519B14-F0C6-4B8E-961E-B206448BDB89}" presName="Name37" presStyleLbl="parChTrans1D3" presStyleIdx="1" presStyleCnt="7"/>
      <dgm:spPr/>
    </dgm:pt>
    <dgm:pt modelId="{12A44CE8-DCF4-4499-9994-EABD847084D1}" type="pres">
      <dgm:prSet presAssocID="{6A02D72C-78AC-459E-A1F7-E93D9C4C8C33}" presName="hierRoot2" presStyleCnt="0">
        <dgm:presLayoutVars>
          <dgm:hierBranch val="init"/>
        </dgm:presLayoutVars>
      </dgm:prSet>
      <dgm:spPr/>
    </dgm:pt>
    <dgm:pt modelId="{1900BB87-035F-4F45-9449-B462649473E6}" type="pres">
      <dgm:prSet presAssocID="{6A02D72C-78AC-459E-A1F7-E93D9C4C8C33}" presName="rootComposite" presStyleCnt="0"/>
      <dgm:spPr/>
    </dgm:pt>
    <dgm:pt modelId="{A853A521-CD9A-406D-B880-2CA3C0AA17B0}" type="pres">
      <dgm:prSet presAssocID="{6A02D72C-78AC-459E-A1F7-E93D9C4C8C33}" presName="rootText" presStyleLbl="node1" presStyleIdx="4" presStyleCnt="21" custScaleX="137792" custScaleY="133434">
        <dgm:presLayoutVars>
          <dgm:chMax/>
          <dgm:chPref val="3"/>
        </dgm:presLayoutVars>
      </dgm:prSet>
      <dgm:spPr/>
    </dgm:pt>
    <dgm:pt modelId="{16EEFF0E-D41F-44B1-9A3F-83AD6BA45614}" type="pres">
      <dgm:prSet presAssocID="{6A02D72C-78AC-459E-A1F7-E93D9C4C8C33}" presName="titleText2" presStyleLbl="fgAcc1" presStyleIdx="4" presStyleCnt="21">
        <dgm:presLayoutVars>
          <dgm:chMax val="0"/>
          <dgm:chPref val="0"/>
        </dgm:presLayoutVars>
      </dgm:prSet>
      <dgm:spPr/>
    </dgm:pt>
    <dgm:pt modelId="{3B57CB7F-9CE7-42B7-9766-14E3F6B5DC11}" type="pres">
      <dgm:prSet presAssocID="{6A02D72C-78AC-459E-A1F7-E93D9C4C8C33}" presName="rootConnector" presStyleLbl="node3" presStyleIdx="0" presStyleCnt="0"/>
      <dgm:spPr/>
    </dgm:pt>
    <dgm:pt modelId="{59B8E135-8390-47A6-B80B-521D928E9F2E}" type="pres">
      <dgm:prSet presAssocID="{6A02D72C-78AC-459E-A1F7-E93D9C4C8C33}" presName="hierChild4" presStyleCnt="0"/>
      <dgm:spPr/>
    </dgm:pt>
    <dgm:pt modelId="{60923438-9CE4-416F-BEAF-F443815EE8EE}" type="pres">
      <dgm:prSet presAssocID="{F8FEA001-E143-4807-B5B8-892FD7A167A5}" presName="Name37" presStyleLbl="parChTrans1D4" presStyleIdx="1" presStyleCnt="7"/>
      <dgm:spPr/>
    </dgm:pt>
    <dgm:pt modelId="{288B3ABF-C5A5-46BA-B3B4-E694C59ADDEE}" type="pres">
      <dgm:prSet presAssocID="{8CE4C86F-E8EE-49E1-A2A4-EF8D8C4CCFF2}" presName="hierRoot2" presStyleCnt="0">
        <dgm:presLayoutVars>
          <dgm:hierBranch val="init"/>
        </dgm:presLayoutVars>
      </dgm:prSet>
      <dgm:spPr/>
    </dgm:pt>
    <dgm:pt modelId="{4539E269-27A9-4224-AC28-EB042BD8BEF0}" type="pres">
      <dgm:prSet presAssocID="{8CE4C86F-E8EE-49E1-A2A4-EF8D8C4CCFF2}" presName="rootComposite" presStyleCnt="0"/>
      <dgm:spPr/>
    </dgm:pt>
    <dgm:pt modelId="{D528ADF3-8B02-42E9-B7E5-823018DC45B9}" type="pres">
      <dgm:prSet presAssocID="{8CE4C86F-E8EE-49E1-A2A4-EF8D8C4CCFF2}" presName="rootText" presStyleLbl="node1" presStyleIdx="5" presStyleCnt="21" custScaleX="102305" custScaleY="205604" custLinFactNeighborX="-189" custLinFactNeighborY="21601">
        <dgm:presLayoutVars>
          <dgm:chMax/>
          <dgm:chPref val="3"/>
        </dgm:presLayoutVars>
      </dgm:prSet>
      <dgm:spPr/>
    </dgm:pt>
    <dgm:pt modelId="{6554EB43-1B00-4A62-9592-1BF0B2F9A728}" type="pres">
      <dgm:prSet presAssocID="{8CE4C86F-E8EE-49E1-A2A4-EF8D8C4CCFF2}" presName="titleText2" presStyleLbl="fgAcc1" presStyleIdx="5" presStyleCnt="21">
        <dgm:presLayoutVars>
          <dgm:chMax val="0"/>
          <dgm:chPref val="0"/>
        </dgm:presLayoutVars>
      </dgm:prSet>
      <dgm:spPr/>
    </dgm:pt>
    <dgm:pt modelId="{A316B999-1185-4028-B8CD-20DDB55AEACF}" type="pres">
      <dgm:prSet presAssocID="{8CE4C86F-E8EE-49E1-A2A4-EF8D8C4CCFF2}" presName="rootConnector" presStyleLbl="node4" presStyleIdx="0" presStyleCnt="0"/>
      <dgm:spPr/>
    </dgm:pt>
    <dgm:pt modelId="{EBE656DF-2A66-4704-AEE1-ABCC38F18BEC}" type="pres">
      <dgm:prSet presAssocID="{8CE4C86F-E8EE-49E1-A2A4-EF8D8C4CCFF2}" presName="hierChild4" presStyleCnt="0"/>
      <dgm:spPr/>
    </dgm:pt>
    <dgm:pt modelId="{32263594-087D-4AB9-9FC9-53FF6E94A3E4}" type="pres">
      <dgm:prSet presAssocID="{8CE4C86F-E8EE-49E1-A2A4-EF8D8C4CCFF2}" presName="hierChild5" presStyleCnt="0"/>
      <dgm:spPr/>
    </dgm:pt>
    <dgm:pt modelId="{176B6465-7DFC-42AC-9338-F7B6BEF95551}" type="pres">
      <dgm:prSet presAssocID="{6A02D72C-78AC-459E-A1F7-E93D9C4C8C33}" presName="hierChild5" presStyleCnt="0"/>
      <dgm:spPr/>
    </dgm:pt>
    <dgm:pt modelId="{4ED86BB7-35E0-4459-9347-7C759F671015}" type="pres">
      <dgm:prSet presAssocID="{986A4046-F45C-423E-B3FB-25B3C288275C}" presName="hierChild5" presStyleCnt="0"/>
      <dgm:spPr/>
    </dgm:pt>
    <dgm:pt modelId="{A5723489-CAE8-4E04-BFB4-F7D22EBBFFB2}" type="pres">
      <dgm:prSet presAssocID="{99C03C74-3B77-4DDC-A133-F38F90008A96}" presName="Name37" presStyleLbl="parChTrans1D2" presStyleIdx="2" presStyleCnt="8"/>
      <dgm:spPr/>
    </dgm:pt>
    <dgm:pt modelId="{E4E35228-45CF-48C8-A728-947A06589C10}" type="pres">
      <dgm:prSet presAssocID="{3527BED4-A93C-4293-9E8B-0087957E10F0}" presName="hierRoot2" presStyleCnt="0">
        <dgm:presLayoutVars>
          <dgm:hierBranch val="init"/>
        </dgm:presLayoutVars>
      </dgm:prSet>
      <dgm:spPr/>
    </dgm:pt>
    <dgm:pt modelId="{7015FB78-1380-476D-BE75-0CF118928720}" type="pres">
      <dgm:prSet presAssocID="{3527BED4-A93C-4293-9E8B-0087957E10F0}" presName="rootComposite" presStyleCnt="0"/>
      <dgm:spPr/>
    </dgm:pt>
    <dgm:pt modelId="{2CEFDA09-253E-43F4-839A-B16738806B78}" type="pres">
      <dgm:prSet presAssocID="{3527BED4-A93C-4293-9E8B-0087957E10F0}" presName="rootText" presStyleLbl="node1" presStyleIdx="6" presStyleCnt="21" custScaleX="120843" custScaleY="170690">
        <dgm:presLayoutVars>
          <dgm:chMax/>
          <dgm:chPref val="3"/>
        </dgm:presLayoutVars>
      </dgm:prSet>
      <dgm:spPr/>
    </dgm:pt>
    <dgm:pt modelId="{283C8E95-3CA4-487D-A1E9-22DB95790E83}" type="pres">
      <dgm:prSet presAssocID="{3527BED4-A93C-4293-9E8B-0087957E10F0}" presName="titleText2" presStyleLbl="fgAcc1" presStyleIdx="6" presStyleCnt="21">
        <dgm:presLayoutVars>
          <dgm:chMax val="0"/>
          <dgm:chPref val="0"/>
        </dgm:presLayoutVars>
      </dgm:prSet>
      <dgm:spPr/>
    </dgm:pt>
    <dgm:pt modelId="{135713E6-C998-4910-B192-4D08511A6A20}" type="pres">
      <dgm:prSet presAssocID="{3527BED4-A93C-4293-9E8B-0087957E10F0}" presName="rootConnector" presStyleLbl="node2" presStyleIdx="0" presStyleCnt="0"/>
      <dgm:spPr/>
    </dgm:pt>
    <dgm:pt modelId="{9453E957-8A91-4A14-A4DE-B4635F4F4379}" type="pres">
      <dgm:prSet presAssocID="{3527BED4-A93C-4293-9E8B-0087957E10F0}" presName="hierChild4" presStyleCnt="0"/>
      <dgm:spPr/>
    </dgm:pt>
    <dgm:pt modelId="{E16C28D3-AC5E-4D8F-90AD-E05199BE42F6}" type="pres">
      <dgm:prSet presAssocID="{FDEB13E8-67A4-4AAD-A964-FDF39EFBB081}" presName="Name37" presStyleLbl="parChTrans1D3" presStyleIdx="2" presStyleCnt="7"/>
      <dgm:spPr/>
    </dgm:pt>
    <dgm:pt modelId="{09F0A3CD-2F12-4735-9A41-6ADA6B4C8E55}" type="pres">
      <dgm:prSet presAssocID="{FF7894B5-1A8D-4EE2-8881-30EF33DC7D95}" presName="hierRoot2" presStyleCnt="0">
        <dgm:presLayoutVars>
          <dgm:hierBranch val="init"/>
        </dgm:presLayoutVars>
      </dgm:prSet>
      <dgm:spPr/>
    </dgm:pt>
    <dgm:pt modelId="{3E2E501E-A6BF-4F20-8DAE-47549704F97F}" type="pres">
      <dgm:prSet presAssocID="{FF7894B5-1A8D-4EE2-8881-30EF33DC7D95}" presName="rootComposite" presStyleCnt="0"/>
      <dgm:spPr/>
    </dgm:pt>
    <dgm:pt modelId="{F7D7965D-C0B5-4ED5-8DB1-A8CF569C1F9B}" type="pres">
      <dgm:prSet presAssocID="{FF7894B5-1A8D-4EE2-8881-30EF33DC7D95}" presName="rootText" presStyleLbl="node1" presStyleIdx="7" presStyleCnt="21" custScaleY="179907">
        <dgm:presLayoutVars>
          <dgm:chMax/>
          <dgm:chPref val="3"/>
        </dgm:presLayoutVars>
      </dgm:prSet>
      <dgm:spPr/>
    </dgm:pt>
    <dgm:pt modelId="{9438BD82-14C6-4E86-9913-A2F54CCC4153}" type="pres">
      <dgm:prSet presAssocID="{FF7894B5-1A8D-4EE2-8881-30EF33DC7D95}" presName="titleText2" presStyleLbl="fgAcc1" presStyleIdx="7" presStyleCnt="21">
        <dgm:presLayoutVars>
          <dgm:chMax val="0"/>
          <dgm:chPref val="0"/>
        </dgm:presLayoutVars>
      </dgm:prSet>
      <dgm:spPr/>
    </dgm:pt>
    <dgm:pt modelId="{BA2A51BC-5B16-44A7-8C59-081D69B4D721}" type="pres">
      <dgm:prSet presAssocID="{FF7894B5-1A8D-4EE2-8881-30EF33DC7D95}" presName="rootConnector" presStyleLbl="node3" presStyleIdx="0" presStyleCnt="0"/>
      <dgm:spPr/>
    </dgm:pt>
    <dgm:pt modelId="{010B6680-E2A7-4F3D-BA30-0CA901F1DDAF}" type="pres">
      <dgm:prSet presAssocID="{FF7894B5-1A8D-4EE2-8881-30EF33DC7D95}" presName="hierChild4" presStyleCnt="0"/>
      <dgm:spPr/>
    </dgm:pt>
    <dgm:pt modelId="{566AD49D-1089-4838-ADC8-5853E758ACBE}" type="pres">
      <dgm:prSet presAssocID="{C91FA49A-A9F3-450A-8DC9-08793A8CD69A}" presName="Name37" presStyleLbl="parChTrans1D4" presStyleIdx="2" presStyleCnt="7"/>
      <dgm:spPr/>
    </dgm:pt>
    <dgm:pt modelId="{28DE1B21-0DD1-4747-896A-8AAF6555AAFE}" type="pres">
      <dgm:prSet presAssocID="{2D094F78-90C9-41A6-80AB-F52DEB53470F}" presName="hierRoot2" presStyleCnt="0">
        <dgm:presLayoutVars>
          <dgm:hierBranch val="init"/>
        </dgm:presLayoutVars>
      </dgm:prSet>
      <dgm:spPr/>
    </dgm:pt>
    <dgm:pt modelId="{E14DAAA2-A879-4B19-AE52-AF3BB411798C}" type="pres">
      <dgm:prSet presAssocID="{2D094F78-90C9-41A6-80AB-F52DEB53470F}" presName="rootComposite" presStyleCnt="0"/>
      <dgm:spPr/>
    </dgm:pt>
    <dgm:pt modelId="{128A9759-B5F9-4F37-883A-05A365612ADB}" type="pres">
      <dgm:prSet presAssocID="{2D094F78-90C9-41A6-80AB-F52DEB53470F}" presName="rootText" presStyleLbl="node1" presStyleIdx="8" presStyleCnt="21" custScaleX="102735" custScaleY="200883">
        <dgm:presLayoutVars>
          <dgm:chMax/>
          <dgm:chPref val="3"/>
        </dgm:presLayoutVars>
      </dgm:prSet>
      <dgm:spPr/>
    </dgm:pt>
    <dgm:pt modelId="{66FD8070-86DE-4148-8E22-7B60BC02ED42}" type="pres">
      <dgm:prSet presAssocID="{2D094F78-90C9-41A6-80AB-F52DEB53470F}" presName="titleText2" presStyleLbl="fgAcc1" presStyleIdx="8" presStyleCnt="21">
        <dgm:presLayoutVars>
          <dgm:chMax val="0"/>
          <dgm:chPref val="0"/>
        </dgm:presLayoutVars>
      </dgm:prSet>
      <dgm:spPr/>
    </dgm:pt>
    <dgm:pt modelId="{2AF7C75A-B82A-43F2-A12B-BC5A2F9B8D94}" type="pres">
      <dgm:prSet presAssocID="{2D094F78-90C9-41A6-80AB-F52DEB53470F}" presName="rootConnector" presStyleLbl="node4" presStyleIdx="0" presStyleCnt="0"/>
      <dgm:spPr/>
    </dgm:pt>
    <dgm:pt modelId="{30550096-FEF7-4FB0-BB08-407EE993A914}" type="pres">
      <dgm:prSet presAssocID="{2D094F78-90C9-41A6-80AB-F52DEB53470F}" presName="hierChild4" presStyleCnt="0"/>
      <dgm:spPr/>
    </dgm:pt>
    <dgm:pt modelId="{2B5C79C8-16F3-471F-BB72-DE23F80446D5}" type="pres">
      <dgm:prSet presAssocID="{2D094F78-90C9-41A6-80AB-F52DEB53470F}" presName="hierChild5" presStyleCnt="0"/>
      <dgm:spPr/>
    </dgm:pt>
    <dgm:pt modelId="{356F6771-6221-4835-AC68-6B89498581AE}" type="pres">
      <dgm:prSet presAssocID="{FF7894B5-1A8D-4EE2-8881-30EF33DC7D95}" presName="hierChild5" presStyleCnt="0"/>
      <dgm:spPr/>
    </dgm:pt>
    <dgm:pt modelId="{6AB3C92C-BBEB-48AB-99D6-6F4B12E5A4FE}" type="pres">
      <dgm:prSet presAssocID="{3527BED4-A93C-4293-9E8B-0087957E10F0}" presName="hierChild5" presStyleCnt="0"/>
      <dgm:spPr/>
    </dgm:pt>
    <dgm:pt modelId="{3C981D38-8B0B-4016-97A8-107DF1B4C583}" type="pres">
      <dgm:prSet presAssocID="{59DDBFBD-7A7D-4FCF-8940-AC03120E1575}" presName="Name37" presStyleLbl="parChTrans1D2" presStyleIdx="3" presStyleCnt="8"/>
      <dgm:spPr/>
    </dgm:pt>
    <dgm:pt modelId="{D916AF4C-A13C-42AE-9FCA-5D1AF146AE56}" type="pres">
      <dgm:prSet presAssocID="{DE89D2C0-488C-493E-A44E-4B6022ACE052}" presName="hierRoot2" presStyleCnt="0">
        <dgm:presLayoutVars>
          <dgm:hierBranch val="init"/>
        </dgm:presLayoutVars>
      </dgm:prSet>
      <dgm:spPr/>
    </dgm:pt>
    <dgm:pt modelId="{5C86014F-6D13-4387-9D67-8F07B56961B6}" type="pres">
      <dgm:prSet presAssocID="{DE89D2C0-488C-493E-A44E-4B6022ACE052}" presName="rootComposite" presStyleCnt="0"/>
      <dgm:spPr/>
    </dgm:pt>
    <dgm:pt modelId="{E515635A-C3B5-43F8-82E6-E65332DE05AB}" type="pres">
      <dgm:prSet presAssocID="{DE89D2C0-488C-493E-A44E-4B6022ACE052}" presName="rootText" presStyleLbl="node1" presStyleIdx="9" presStyleCnt="21" custScaleX="103674" custScaleY="170724">
        <dgm:presLayoutVars>
          <dgm:chMax/>
          <dgm:chPref val="3"/>
        </dgm:presLayoutVars>
      </dgm:prSet>
      <dgm:spPr/>
    </dgm:pt>
    <dgm:pt modelId="{858797A3-2D52-44DD-B83D-CF72446AA598}" type="pres">
      <dgm:prSet presAssocID="{DE89D2C0-488C-493E-A44E-4B6022ACE052}" presName="titleText2" presStyleLbl="fgAcc1" presStyleIdx="9" presStyleCnt="21">
        <dgm:presLayoutVars>
          <dgm:chMax val="0"/>
          <dgm:chPref val="0"/>
        </dgm:presLayoutVars>
      </dgm:prSet>
      <dgm:spPr/>
    </dgm:pt>
    <dgm:pt modelId="{0FC0529C-13AA-46AA-A606-FA9605621800}" type="pres">
      <dgm:prSet presAssocID="{DE89D2C0-488C-493E-A44E-4B6022ACE052}" presName="rootConnector" presStyleLbl="node2" presStyleIdx="0" presStyleCnt="0"/>
      <dgm:spPr/>
    </dgm:pt>
    <dgm:pt modelId="{97BFBCFB-7906-4010-8677-9C4ACB667C63}" type="pres">
      <dgm:prSet presAssocID="{DE89D2C0-488C-493E-A44E-4B6022ACE052}" presName="hierChild4" presStyleCnt="0"/>
      <dgm:spPr/>
    </dgm:pt>
    <dgm:pt modelId="{316B63A1-1624-4A92-88B7-F5425B88C202}" type="pres">
      <dgm:prSet presAssocID="{2A67B896-771E-4C2B-BC9A-840A02F7F50B}" presName="Name37" presStyleLbl="parChTrans1D3" presStyleIdx="3" presStyleCnt="7"/>
      <dgm:spPr/>
    </dgm:pt>
    <dgm:pt modelId="{316AE4B9-622D-4231-A495-7AF8CC064AA1}" type="pres">
      <dgm:prSet presAssocID="{9D25FE5C-ABAE-4123-8BD2-E1D051991093}" presName="hierRoot2" presStyleCnt="0">
        <dgm:presLayoutVars>
          <dgm:hierBranch val="init"/>
        </dgm:presLayoutVars>
      </dgm:prSet>
      <dgm:spPr/>
    </dgm:pt>
    <dgm:pt modelId="{39260AF9-424B-4D9B-B139-A7B23E623118}" type="pres">
      <dgm:prSet presAssocID="{9D25FE5C-ABAE-4123-8BD2-E1D051991093}" presName="rootComposite" presStyleCnt="0"/>
      <dgm:spPr/>
    </dgm:pt>
    <dgm:pt modelId="{6CC5304F-141B-4987-B40D-859E94C1BCD7}" type="pres">
      <dgm:prSet presAssocID="{9D25FE5C-ABAE-4123-8BD2-E1D051991093}" presName="rootText" presStyleLbl="node1" presStyleIdx="10" presStyleCnt="21" custScaleX="128748" custScaleY="169464">
        <dgm:presLayoutVars>
          <dgm:chMax/>
          <dgm:chPref val="3"/>
        </dgm:presLayoutVars>
      </dgm:prSet>
      <dgm:spPr/>
    </dgm:pt>
    <dgm:pt modelId="{27FA6A9B-DA92-4231-BA03-474EF7326BD3}" type="pres">
      <dgm:prSet presAssocID="{9D25FE5C-ABAE-4123-8BD2-E1D051991093}" presName="titleText2" presStyleLbl="fgAcc1" presStyleIdx="10" presStyleCnt="21">
        <dgm:presLayoutVars>
          <dgm:chMax val="0"/>
          <dgm:chPref val="0"/>
        </dgm:presLayoutVars>
      </dgm:prSet>
      <dgm:spPr/>
    </dgm:pt>
    <dgm:pt modelId="{85E7B5FA-E625-49B3-9F42-D05CDAF329F3}" type="pres">
      <dgm:prSet presAssocID="{9D25FE5C-ABAE-4123-8BD2-E1D051991093}" presName="rootConnector" presStyleLbl="node3" presStyleIdx="0" presStyleCnt="0"/>
      <dgm:spPr/>
    </dgm:pt>
    <dgm:pt modelId="{E1534C22-2BFC-4AB3-8DF0-D156BA862530}" type="pres">
      <dgm:prSet presAssocID="{9D25FE5C-ABAE-4123-8BD2-E1D051991093}" presName="hierChild4" presStyleCnt="0"/>
      <dgm:spPr/>
    </dgm:pt>
    <dgm:pt modelId="{875017B2-9E04-4FCB-A897-DF67619121A7}" type="pres">
      <dgm:prSet presAssocID="{C8E1DAB1-CAA3-459E-9546-7EABA495A9EE}" presName="Name37" presStyleLbl="parChTrans1D4" presStyleIdx="3" presStyleCnt="7"/>
      <dgm:spPr/>
    </dgm:pt>
    <dgm:pt modelId="{57411F05-6849-4BD9-B15A-8A539B699F25}" type="pres">
      <dgm:prSet presAssocID="{A8E32B25-5594-4A96-A977-7F47871D0F30}" presName="hierRoot2" presStyleCnt="0">
        <dgm:presLayoutVars>
          <dgm:hierBranch val="init"/>
        </dgm:presLayoutVars>
      </dgm:prSet>
      <dgm:spPr/>
    </dgm:pt>
    <dgm:pt modelId="{A37915A1-8B23-4108-B395-D532C132BF2E}" type="pres">
      <dgm:prSet presAssocID="{A8E32B25-5594-4A96-A977-7F47871D0F30}" presName="rootComposite" presStyleCnt="0"/>
      <dgm:spPr/>
    </dgm:pt>
    <dgm:pt modelId="{25D2D3A4-719E-48E7-BA61-134382001DEB}" type="pres">
      <dgm:prSet presAssocID="{A8E32B25-5594-4A96-A977-7F47871D0F30}" presName="rootText" presStyleLbl="node1" presStyleIdx="11" presStyleCnt="21" custScaleX="111091" custScaleY="185344">
        <dgm:presLayoutVars>
          <dgm:chMax/>
          <dgm:chPref val="3"/>
        </dgm:presLayoutVars>
      </dgm:prSet>
      <dgm:spPr/>
    </dgm:pt>
    <dgm:pt modelId="{8D2323A0-765D-4955-A067-ED4BEF590B43}" type="pres">
      <dgm:prSet presAssocID="{A8E32B25-5594-4A96-A977-7F47871D0F30}" presName="titleText2" presStyleLbl="fgAcc1" presStyleIdx="11" presStyleCnt="21">
        <dgm:presLayoutVars>
          <dgm:chMax val="0"/>
          <dgm:chPref val="0"/>
        </dgm:presLayoutVars>
      </dgm:prSet>
      <dgm:spPr/>
    </dgm:pt>
    <dgm:pt modelId="{7EC1A2B0-BADD-41E2-83DE-D3FD48B342F0}" type="pres">
      <dgm:prSet presAssocID="{A8E32B25-5594-4A96-A977-7F47871D0F30}" presName="rootConnector" presStyleLbl="node4" presStyleIdx="0" presStyleCnt="0"/>
      <dgm:spPr/>
    </dgm:pt>
    <dgm:pt modelId="{DD6FE2BE-C88F-416F-A2D6-DC7CA86BB7A8}" type="pres">
      <dgm:prSet presAssocID="{A8E32B25-5594-4A96-A977-7F47871D0F30}" presName="hierChild4" presStyleCnt="0"/>
      <dgm:spPr/>
    </dgm:pt>
    <dgm:pt modelId="{22FE54BC-4E15-47B7-BFA4-082102848F8B}" type="pres">
      <dgm:prSet presAssocID="{A8E32B25-5594-4A96-A977-7F47871D0F30}" presName="hierChild5" presStyleCnt="0"/>
      <dgm:spPr/>
    </dgm:pt>
    <dgm:pt modelId="{51207451-2E09-45AD-B21B-FF5C7AC970FA}" type="pres">
      <dgm:prSet presAssocID="{9D25FE5C-ABAE-4123-8BD2-E1D051991093}" presName="hierChild5" presStyleCnt="0"/>
      <dgm:spPr/>
    </dgm:pt>
    <dgm:pt modelId="{FD573709-C9A9-4FCC-B807-074EBA7CD9D2}" type="pres">
      <dgm:prSet presAssocID="{DE89D2C0-488C-493E-A44E-4B6022ACE052}" presName="hierChild5" presStyleCnt="0"/>
      <dgm:spPr/>
    </dgm:pt>
    <dgm:pt modelId="{D39CFA6C-E6D0-42B2-9AB2-202105D56B4A}" type="pres">
      <dgm:prSet presAssocID="{2BCFC858-1C95-4CB9-BD5C-0AA0952E8E1F}" presName="Name37" presStyleLbl="parChTrans1D2" presStyleIdx="4" presStyleCnt="8"/>
      <dgm:spPr/>
    </dgm:pt>
    <dgm:pt modelId="{F1C2B8DC-670F-40C1-8A92-22799195BADC}" type="pres">
      <dgm:prSet presAssocID="{3CCC0947-7157-4420-B42C-42FFB97A40EB}" presName="hierRoot2" presStyleCnt="0">
        <dgm:presLayoutVars>
          <dgm:hierBranch val="init"/>
        </dgm:presLayoutVars>
      </dgm:prSet>
      <dgm:spPr/>
    </dgm:pt>
    <dgm:pt modelId="{A4DAA542-AD40-4D48-93FA-3B4BA6F68CA1}" type="pres">
      <dgm:prSet presAssocID="{3CCC0947-7157-4420-B42C-42FFB97A40EB}" presName="rootComposite" presStyleCnt="0"/>
      <dgm:spPr/>
    </dgm:pt>
    <dgm:pt modelId="{2903A78D-6096-428A-B97C-948A2B41AD74}" type="pres">
      <dgm:prSet presAssocID="{3CCC0947-7157-4420-B42C-42FFB97A40EB}" presName="rootText" presStyleLbl="node1" presStyleIdx="12" presStyleCnt="21" custScaleX="102907" custScaleY="170681">
        <dgm:presLayoutVars>
          <dgm:chMax/>
          <dgm:chPref val="3"/>
        </dgm:presLayoutVars>
      </dgm:prSet>
      <dgm:spPr/>
    </dgm:pt>
    <dgm:pt modelId="{0FE3A172-B1DA-4E7D-96FB-E28AE6B025EF}" type="pres">
      <dgm:prSet presAssocID="{3CCC0947-7157-4420-B42C-42FFB97A40EB}" presName="titleText2" presStyleLbl="fgAcc1" presStyleIdx="12" presStyleCnt="21">
        <dgm:presLayoutVars>
          <dgm:chMax val="0"/>
          <dgm:chPref val="0"/>
        </dgm:presLayoutVars>
      </dgm:prSet>
      <dgm:spPr/>
    </dgm:pt>
    <dgm:pt modelId="{A9EC5987-1934-4810-80CA-EF883B094553}" type="pres">
      <dgm:prSet presAssocID="{3CCC0947-7157-4420-B42C-42FFB97A40EB}" presName="rootConnector" presStyleLbl="node2" presStyleIdx="0" presStyleCnt="0"/>
      <dgm:spPr/>
    </dgm:pt>
    <dgm:pt modelId="{B1602B28-77A3-48A9-84DF-F1DE3C9FB458}" type="pres">
      <dgm:prSet presAssocID="{3CCC0947-7157-4420-B42C-42FFB97A40EB}" presName="hierChild4" presStyleCnt="0"/>
      <dgm:spPr/>
    </dgm:pt>
    <dgm:pt modelId="{0496D27E-64EE-4560-80DF-555154103459}" type="pres">
      <dgm:prSet presAssocID="{BDB1107D-8830-4F3B-BB1F-35A43035B1FE}" presName="Name37" presStyleLbl="parChTrans1D3" presStyleIdx="4" presStyleCnt="7"/>
      <dgm:spPr/>
    </dgm:pt>
    <dgm:pt modelId="{368250CD-FF69-4254-A0A0-8C4621144814}" type="pres">
      <dgm:prSet presAssocID="{569EE9E7-9FEB-404B-8DD5-227845D7CE90}" presName="hierRoot2" presStyleCnt="0">
        <dgm:presLayoutVars>
          <dgm:hierBranch val="init"/>
        </dgm:presLayoutVars>
      </dgm:prSet>
      <dgm:spPr/>
    </dgm:pt>
    <dgm:pt modelId="{47A244FA-DBB8-49CA-9CC5-67F6570A625C}" type="pres">
      <dgm:prSet presAssocID="{569EE9E7-9FEB-404B-8DD5-227845D7CE90}" presName="rootComposite" presStyleCnt="0"/>
      <dgm:spPr/>
    </dgm:pt>
    <dgm:pt modelId="{873D9764-964B-4B8A-9C80-9DBEC88F48DE}" type="pres">
      <dgm:prSet presAssocID="{569EE9E7-9FEB-404B-8DD5-227845D7CE90}" presName="rootText" presStyleLbl="node1" presStyleIdx="13" presStyleCnt="21" custScaleY="136236">
        <dgm:presLayoutVars>
          <dgm:chMax/>
          <dgm:chPref val="3"/>
        </dgm:presLayoutVars>
      </dgm:prSet>
      <dgm:spPr/>
    </dgm:pt>
    <dgm:pt modelId="{A4023E51-B97E-4A17-9BA9-B1DF45184BE6}" type="pres">
      <dgm:prSet presAssocID="{569EE9E7-9FEB-404B-8DD5-227845D7CE90}" presName="titleText2" presStyleLbl="fgAcc1" presStyleIdx="13" presStyleCnt="21">
        <dgm:presLayoutVars>
          <dgm:chMax val="0"/>
          <dgm:chPref val="0"/>
        </dgm:presLayoutVars>
      </dgm:prSet>
      <dgm:spPr/>
    </dgm:pt>
    <dgm:pt modelId="{FA23A69B-03FB-4BF9-A033-CA9B8F4DC220}" type="pres">
      <dgm:prSet presAssocID="{569EE9E7-9FEB-404B-8DD5-227845D7CE90}" presName="rootConnector" presStyleLbl="node3" presStyleIdx="0" presStyleCnt="0"/>
      <dgm:spPr/>
    </dgm:pt>
    <dgm:pt modelId="{745EA300-8A5E-468E-849C-FBE0E5089B8C}" type="pres">
      <dgm:prSet presAssocID="{569EE9E7-9FEB-404B-8DD5-227845D7CE90}" presName="hierChild4" presStyleCnt="0"/>
      <dgm:spPr/>
    </dgm:pt>
    <dgm:pt modelId="{8CEE9F24-C72E-4310-A989-9863EA85B79B}" type="pres">
      <dgm:prSet presAssocID="{FFC1B81C-AC02-4544-BE70-5774F02E458F}" presName="Name37" presStyleLbl="parChTrans1D4" presStyleIdx="4" presStyleCnt="7"/>
      <dgm:spPr/>
    </dgm:pt>
    <dgm:pt modelId="{DA1AA899-5988-4561-9A66-296D87B20A1D}" type="pres">
      <dgm:prSet presAssocID="{5D6FBF22-8B9F-442E-8914-874AFC7D27C5}" presName="hierRoot2" presStyleCnt="0">
        <dgm:presLayoutVars>
          <dgm:hierBranch val="init"/>
        </dgm:presLayoutVars>
      </dgm:prSet>
      <dgm:spPr/>
    </dgm:pt>
    <dgm:pt modelId="{D0707480-45E2-4991-8D8B-8DB494CA546A}" type="pres">
      <dgm:prSet presAssocID="{5D6FBF22-8B9F-442E-8914-874AFC7D27C5}" presName="rootComposite" presStyleCnt="0"/>
      <dgm:spPr/>
    </dgm:pt>
    <dgm:pt modelId="{F20A939D-7C5D-4DD8-B7E2-40CCE410E9B4}" type="pres">
      <dgm:prSet presAssocID="{5D6FBF22-8B9F-442E-8914-874AFC7D27C5}" presName="rootText" presStyleLbl="node1" presStyleIdx="14" presStyleCnt="21" custScaleX="125514" custScaleY="97919" custLinFactNeighborX="-1155" custLinFactNeighborY="29643">
        <dgm:presLayoutVars>
          <dgm:chMax/>
          <dgm:chPref val="3"/>
        </dgm:presLayoutVars>
      </dgm:prSet>
      <dgm:spPr/>
    </dgm:pt>
    <dgm:pt modelId="{C38D20BB-D3E5-4BFD-8A39-0219BA2063CA}" type="pres">
      <dgm:prSet presAssocID="{5D6FBF22-8B9F-442E-8914-874AFC7D27C5}" presName="titleText2" presStyleLbl="fgAcc1" presStyleIdx="14" presStyleCnt="21">
        <dgm:presLayoutVars>
          <dgm:chMax val="0"/>
          <dgm:chPref val="0"/>
        </dgm:presLayoutVars>
      </dgm:prSet>
      <dgm:spPr/>
    </dgm:pt>
    <dgm:pt modelId="{D2FB72F8-A3F9-4555-AFC4-6993D1BB5267}" type="pres">
      <dgm:prSet presAssocID="{5D6FBF22-8B9F-442E-8914-874AFC7D27C5}" presName="rootConnector" presStyleLbl="node4" presStyleIdx="0" presStyleCnt="0"/>
      <dgm:spPr/>
    </dgm:pt>
    <dgm:pt modelId="{10143F9F-B73D-4A66-8AD6-BE99742FE1CD}" type="pres">
      <dgm:prSet presAssocID="{5D6FBF22-8B9F-442E-8914-874AFC7D27C5}" presName="hierChild4" presStyleCnt="0"/>
      <dgm:spPr/>
    </dgm:pt>
    <dgm:pt modelId="{A12EBECA-A2A7-440C-8184-4C26BD00CED1}" type="pres">
      <dgm:prSet presAssocID="{5D6FBF22-8B9F-442E-8914-874AFC7D27C5}" presName="hierChild5" presStyleCnt="0"/>
      <dgm:spPr/>
    </dgm:pt>
    <dgm:pt modelId="{1C5CA5C9-18E7-4C6E-8BE3-C749E66D9EBC}" type="pres">
      <dgm:prSet presAssocID="{569EE9E7-9FEB-404B-8DD5-227845D7CE90}" presName="hierChild5" presStyleCnt="0"/>
      <dgm:spPr/>
    </dgm:pt>
    <dgm:pt modelId="{182EF3BF-5FD9-4620-80D1-D383C9E7718D}" type="pres">
      <dgm:prSet presAssocID="{3CCC0947-7157-4420-B42C-42FFB97A40EB}" presName="hierChild5" presStyleCnt="0"/>
      <dgm:spPr/>
    </dgm:pt>
    <dgm:pt modelId="{75246EAF-0054-4F18-AEDC-68DFC612C2E7}" type="pres">
      <dgm:prSet presAssocID="{B2AE83C3-7315-4F3F-9A9C-C8A8677F0EFE}" presName="Name37" presStyleLbl="parChTrans1D2" presStyleIdx="5" presStyleCnt="8"/>
      <dgm:spPr/>
    </dgm:pt>
    <dgm:pt modelId="{A4996944-683E-4AD8-8036-8E9785410F3E}" type="pres">
      <dgm:prSet presAssocID="{B093CEF5-1E0E-4A7C-AE78-3D4C6BC1574C}" presName="hierRoot2" presStyleCnt="0">
        <dgm:presLayoutVars>
          <dgm:hierBranch val="init"/>
        </dgm:presLayoutVars>
      </dgm:prSet>
      <dgm:spPr/>
    </dgm:pt>
    <dgm:pt modelId="{03A0D8D4-654F-460C-B357-7CF8E9C42AB7}" type="pres">
      <dgm:prSet presAssocID="{B093CEF5-1E0E-4A7C-AE78-3D4C6BC1574C}" presName="rootComposite" presStyleCnt="0"/>
      <dgm:spPr/>
    </dgm:pt>
    <dgm:pt modelId="{7F1C0B4F-9D6C-40B3-9418-B7B9AF15DC12}" type="pres">
      <dgm:prSet presAssocID="{B093CEF5-1E0E-4A7C-AE78-3D4C6BC1574C}" presName="rootText" presStyleLbl="node1" presStyleIdx="15" presStyleCnt="21" custScaleX="135369" custScaleY="167947">
        <dgm:presLayoutVars>
          <dgm:chMax/>
          <dgm:chPref val="3"/>
        </dgm:presLayoutVars>
      </dgm:prSet>
      <dgm:spPr/>
    </dgm:pt>
    <dgm:pt modelId="{D9412B1A-31F6-4C3A-AED0-9B9606D546F4}" type="pres">
      <dgm:prSet presAssocID="{B093CEF5-1E0E-4A7C-AE78-3D4C6BC1574C}" presName="titleText2" presStyleLbl="fgAcc1" presStyleIdx="15" presStyleCnt="21">
        <dgm:presLayoutVars>
          <dgm:chMax val="0"/>
          <dgm:chPref val="0"/>
        </dgm:presLayoutVars>
      </dgm:prSet>
      <dgm:spPr/>
    </dgm:pt>
    <dgm:pt modelId="{4C2983BC-CF62-4482-ACB9-E59C495751B5}" type="pres">
      <dgm:prSet presAssocID="{B093CEF5-1E0E-4A7C-AE78-3D4C6BC1574C}" presName="rootConnector" presStyleLbl="node2" presStyleIdx="0" presStyleCnt="0"/>
      <dgm:spPr/>
    </dgm:pt>
    <dgm:pt modelId="{BA534675-F04A-4256-B8E3-35AC6100C42E}" type="pres">
      <dgm:prSet presAssocID="{B093CEF5-1E0E-4A7C-AE78-3D4C6BC1574C}" presName="hierChild4" presStyleCnt="0"/>
      <dgm:spPr/>
    </dgm:pt>
    <dgm:pt modelId="{38D4E8E5-01E5-4A47-A4AE-CDF89E985CF8}" type="pres">
      <dgm:prSet presAssocID="{5C655AC9-9BDE-48C6-BB6D-66E2B9E045E8}" presName="Name37" presStyleLbl="parChTrans1D3" presStyleIdx="5" presStyleCnt="7"/>
      <dgm:spPr/>
    </dgm:pt>
    <dgm:pt modelId="{688AF328-01F3-4C96-AC0E-1A1E80B5AAFC}" type="pres">
      <dgm:prSet presAssocID="{EEA143A0-6767-4D98-B321-2BAB812121C9}" presName="hierRoot2" presStyleCnt="0">
        <dgm:presLayoutVars>
          <dgm:hierBranch val="init"/>
        </dgm:presLayoutVars>
      </dgm:prSet>
      <dgm:spPr/>
    </dgm:pt>
    <dgm:pt modelId="{9E9148FB-2F3C-470F-9A4B-A22B687B02FE}" type="pres">
      <dgm:prSet presAssocID="{EEA143A0-6767-4D98-B321-2BAB812121C9}" presName="rootComposite" presStyleCnt="0"/>
      <dgm:spPr/>
    </dgm:pt>
    <dgm:pt modelId="{5ADA321F-F9B1-408F-ACCA-D39BFD99E121}" type="pres">
      <dgm:prSet presAssocID="{EEA143A0-6767-4D98-B321-2BAB812121C9}" presName="rootText" presStyleLbl="node1" presStyleIdx="16" presStyleCnt="21" custScaleX="129742" custScaleY="164139">
        <dgm:presLayoutVars>
          <dgm:chMax/>
          <dgm:chPref val="3"/>
        </dgm:presLayoutVars>
      </dgm:prSet>
      <dgm:spPr/>
    </dgm:pt>
    <dgm:pt modelId="{7C222FA3-93CB-4973-A0B0-4B95EAF19C60}" type="pres">
      <dgm:prSet presAssocID="{EEA143A0-6767-4D98-B321-2BAB812121C9}" presName="titleText2" presStyleLbl="fgAcc1" presStyleIdx="16" presStyleCnt="21">
        <dgm:presLayoutVars>
          <dgm:chMax val="0"/>
          <dgm:chPref val="0"/>
        </dgm:presLayoutVars>
      </dgm:prSet>
      <dgm:spPr/>
    </dgm:pt>
    <dgm:pt modelId="{F0FA2643-27A7-4DA3-B79B-53D8D9725FDF}" type="pres">
      <dgm:prSet presAssocID="{EEA143A0-6767-4D98-B321-2BAB812121C9}" presName="rootConnector" presStyleLbl="node3" presStyleIdx="0" presStyleCnt="0"/>
      <dgm:spPr/>
    </dgm:pt>
    <dgm:pt modelId="{4426CB9D-854E-4119-BF11-B27262FB1498}" type="pres">
      <dgm:prSet presAssocID="{EEA143A0-6767-4D98-B321-2BAB812121C9}" presName="hierChild4" presStyleCnt="0"/>
      <dgm:spPr/>
    </dgm:pt>
    <dgm:pt modelId="{E4608FB5-19AC-4ABB-849A-A65C8C50567F}" type="pres">
      <dgm:prSet presAssocID="{49E9543C-FFD1-4B9E-9400-A4A1FDE64E9A}" presName="Name37" presStyleLbl="parChTrans1D4" presStyleIdx="5" presStyleCnt="7"/>
      <dgm:spPr/>
    </dgm:pt>
    <dgm:pt modelId="{16D63DF1-F6E6-44B3-8F85-D126271207C5}" type="pres">
      <dgm:prSet presAssocID="{A7C15560-01E9-4AAB-9DDF-21EC3CBFF8DD}" presName="hierRoot2" presStyleCnt="0">
        <dgm:presLayoutVars>
          <dgm:hierBranch val="init"/>
        </dgm:presLayoutVars>
      </dgm:prSet>
      <dgm:spPr/>
    </dgm:pt>
    <dgm:pt modelId="{F9EBBA0F-8FAD-4026-BB2D-F93B54B6DC6E}" type="pres">
      <dgm:prSet presAssocID="{A7C15560-01E9-4AAB-9DDF-21EC3CBFF8DD}" presName="rootComposite" presStyleCnt="0"/>
      <dgm:spPr/>
    </dgm:pt>
    <dgm:pt modelId="{012E5DDE-68B2-4A95-B103-C0AF66D79084}" type="pres">
      <dgm:prSet presAssocID="{A7C15560-01E9-4AAB-9DDF-21EC3CBFF8DD}" presName="rootText" presStyleLbl="node1" presStyleIdx="17" presStyleCnt="21" custScaleX="123067" custScaleY="120344">
        <dgm:presLayoutVars>
          <dgm:chMax/>
          <dgm:chPref val="3"/>
        </dgm:presLayoutVars>
      </dgm:prSet>
      <dgm:spPr/>
    </dgm:pt>
    <dgm:pt modelId="{433002ED-489F-4E11-A02F-596CA302A7D8}" type="pres">
      <dgm:prSet presAssocID="{A7C15560-01E9-4AAB-9DDF-21EC3CBFF8DD}" presName="titleText2" presStyleLbl="fgAcc1" presStyleIdx="17" presStyleCnt="21">
        <dgm:presLayoutVars>
          <dgm:chMax val="0"/>
          <dgm:chPref val="0"/>
        </dgm:presLayoutVars>
      </dgm:prSet>
      <dgm:spPr/>
    </dgm:pt>
    <dgm:pt modelId="{465ED229-DA83-40C7-867E-3C40EAE8E4A2}" type="pres">
      <dgm:prSet presAssocID="{A7C15560-01E9-4AAB-9DDF-21EC3CBFF8DD}" presName="rootConnector" presStyleLbl="node4" presStyleIdx="0" presStyleCnt="0"/>
      <dgm:spPr/>
    </dgm:pt>
    <dgm:pt modelId="{03BEFCDB-B606-4908-A9B5-FBED6F8F0B24}" type="pres">
      <dgm:prSet presAssocID="{A7C15560-01E9-4AAB-9DDF-21EC3CBFF8DD}" presName="hierChild4" presStyleCnt="0"/>
      <dgm:spPr/>
    </dgm:pt>
    <dgm:pt modelId="{953B50B1-0854-4075-8ECC-923FB86CA8F3}" type="pres">
      <dgm:prSet presAssocID="{A7C15560-01E9-4AAB-9DDF-21EC3CBFF8DD}" presName="hierChild5" presStyleCnt="0"/>
      <dgm:spPr/>
    </dgm:pt>
    <dgm:pt modelId="{D601DF27-5913-46BA-B33D-BEDB67915A07}" type="pres">
      <dgm:prSet presAssocID="{EEA143A0-6767-4D98-B321-2BAB812121C9}" presName="hierChild5" presStyleCnt="0"/>
      <dgm:spPr/>
    </dgm:pt>
    <dgm:pt modelId="{155714D1-2978-463B-9495-AF7AFA1E673C}" type="pres">
      <dgm:prSet presAssocID="{B093CEF5-1E0E-4A7C-AE78-3D4C6BC1574C}" presName="hierChild5" presStyleCnt="0"/>
      <dgm:spPr/>
    </dgm:pt>
    <dgm:pt modelId="{1B6F1702-D368-4055-B402-D2DB43A1AB96}" type="pres">
      <dgm:prSet presAssocID="{BC4C91B3-5A98-4B01-8E53-E26B94955CA5}" presName="Name37" presStyleLbl="parChTrans1D2" presStyleIdx="6" presStyleCnt="8"/>
      <dgm:spPr/>
    </dgm:pt>
    <dgm:pt modelId="{064FCDF7-346C-41A8-B1F4-3846E3A6FF92}" type="pres">
      <dgm:prSet presAssocID="{1DE25432-378E-4E12-A9B8-E1ADF267437F}" presName="hierRoot2" presStyleCnt="0">
        <dgm:presLayoutVars>
          <dgm:hierBranch val="init"/>
        </dgm:presLayoutVars>
      </dgm:prSet>
      <dgm:spPr/>
    </dgm:pt>
    <dgm:pt modelId="{503D2883-A889-467E-A870-4B952AF9F063}" type="pres">
      <dgm:prSet presAssocID="{1DE25432-378E-4E12-A9B8-E1ADF267437F}" presName="rootComposite" presStyleCnt="0"/>
      <dgm:spPr/>
    </dgm:pt>
    <dgm:pt modelId="{3723F6EF-535D-460B-8B58-7DB66DB9C869}" type="pres">
      <dgm:prSet presAssocID="{1DE25432-378E-4E12-A9B8-E1ADF267437F}" presName="rootText" presStyleLbl="node1" presStyleIdx="18" presStyleCnt="21" custScaleX="115240" custScaleY="181695">
        <dgm:presLayoutVars>
          <dgm:chMax/>
          <dgm:chPref val="3"/>
        </dgm:presLayoutVars>
      </dgm:prSet>
      <dgm:spPr/>
    </dgm:pt>
    <dgm:pt modelId="{C39CDE48-9E87-459A-861B-8465D77F1417}" type="pres">
      <dgm:prSet presAssocID="{1DE25432-378E-4E12-A9B8-E1ADF267437F}" presName="titleText2" presStyleLbl="fgAcc1" presStyleIdx="18" presStyleCnt="21" custScaleX="103256" custScaleY="108350">
        <dgm:presLayoutVars>
          <dgm:chMax val="0"/>
          <dgm:chPref val="0"/>
        </dgm:presLayoutVars>
      </dgm:prSet>
      <dgm:spPr/>
    </dgm:pt>
    <dgm:pt modelId="{E40A9268-3356-4B1E-8E01-00077DC42358}" type="pres">
      <dgm:prSet presAssocID="{1DE25432-378E-4E12-A9B8-E1ADF267437F}" presName="rootConnector" presStyleLbl="node2" presStyleIdx="0" presStyleCnt="0"/>
      <dgm:spPr/>
    </dgm:pt>
    <dgm:pt modelId="{0460EBCA-BC18-43C2-AF1F-2064CD305B14}" type="pres">
      <dgm:prSet presAssocID="{1DE25432-378E-4E12-A9B8-E1ADF267437F}" presName="hierChild4" presStyleCnt="0"/>
      <dgm:spPr/>
    </dgm:pt>
    <dgm:pt modelId="{245F510A-FA5F-4D3E-9D17-0AD60A59245D}" type="pres">
      <dgm:prSet presAssocID="{2454FF9D-F80C-4A30-9853-D77FEED85DDD}" presName="Name37" presStyleLbl="parChTrans1D3" presStyleIdx="6" presStyleCnt="7"/>
      <dgm:spPr/>
    </dgm:pt>
    <dgm:pt modelId="{0F9B5879-FB68-43B3-82F1-D2AE0F958690}" type="pres">
      <dgm:prSet presAssocID="{A41CE51B-09D3-452E-AE34-070131188E46}" presName="hierRoot2" presStyleCnt="0">
        <dgm:presLayoutVars>
          <dgm:hierBranch val="init"/>
        </dgm:presLayoutVars>
      </dgm:prSet>
      <dgm:spPr/>
    </dgm:pt>
    <dgm:pt modelId="{F985BA9D-4489-4E4B-886C-ACF25FEEF734}" type="pres">
      <dgm:prSet presAssocID="{A41CE51B-09D3-452E-AE34-070131188E46}" presName="rootComposite" presStyleCnt="0"/>
      <dgm:spPr/>
    </dgm:pt>
    <dgm:pt modelId="{AD14E23D-15B7-424F-B339-7D2998011BB8}" type="pres">
      <dgm:prSet presAssocID="{A41CE51B-09D3-452E-AE34-070131188E46}" presName="rootText" presStyleLbl="node1" presStyleIdx="19" presStyleCnt="21" custScaleX="136408" custScaleY="167792" custLinFactNeighborX="-302" custLinFactNeighborY="1102">
        <dgm:presLayoutVars>
          <dgm:chMax/>
          <dgm:chPref val="3"/>
        </dgm:presLayoutVars>
      </dgm:prSet>
      <dgm:spPr/>
    </dgm:pt>
    <dgm:pt modelId="{90E7D504-CA98-461B-8735-5DC45DA90066}" type="pres">
      <dgm:prSet presAssocID="{A41CE51B-09D3-452E-AE34-070131188E46}" presName="titleText2" presStyleLbl="fgAcc1" presStyleIdx="19" presStyleCnt="21">
        <dgm:presLayoutVars>
          <dgm:chMax val="0"/>
          <dgm:chPref val="0"/>
        </dgm:presLayoutVars>
      </dgm:prSet>
      <dgm:spPr/>
    </dgm:pt>
    <dgm:pt modelId="{4776D23F-9E66-473B-958B-F6AEA11C9396}" type="pres">
      <dgm:prSet presAssocID="{A41CE51B-09D3-452E-AE34-070131188E46}" presName="rootConnector" presStyleLbl="node3" presStyleIdx="0" presStyleCnt="0"/>
      <dgm:spPr/>
    </dgm:pt>
    <dgm:pt modelId="{67952E50-9452-4882-A2B1-A398FA397D37}" type="pres">
      <dgm:prSet presAssocID="{A41CE51B-09D3-452E-AE34-070131188E46}" presName="hierChild4" presStyleCnt="0"/>
      <dgm:spPr/>
    </dgm:pt>
    <dgm:pt modelId="{1FCDCA6E-289B-4D41-9550-92C511707663}" type="pres">
      <dgm:prSet presAssocID="{330E815F-2134-4F3A-BBBC-CD79FDB4717A}" presName="Name37" presStyleLbl="parChTrans1D4" presStyleIdx="6" presStyleCnt="7"/>
      <dgm:spPr/>
    </dgm:pt>
    <dgm:pt modelId="{3B6E8681-C67A-43FA-BCD4-6DBE9C4A377E}" type="pres">
      <dgm:prSet presAssocID="{B5EADFEE-C5E4-476C-B8F9-984D10821B91}" presName="hierRoot2" presStyleCnt="0">
        <dgm:presLayoutVars>
          <dgm:hierBranch val="init"/>
        </dgm:presLayoutVars>
      </dgm:prSet>
      <dgm:spPr/>
    </dgm:pt>
    <dgm:pt modelId="{80405AB6-0F01-4AB9-9DE5-F5F92A4DA034}" type="pres">
      <dgm:prSet presAssocID="{B5EADFEE-C5E4-476C-B8F9-984D10821B91}" presName="rootComposite" presStyleCnt="0"/>
      <dgm:spPr/>
    </dgm:pt>
    <dgm:pt modelId="{69A807C5-91FD-455A-B1DD-43F2FF66A3DE}" type="pres">
      <dgm:prSet presAssocID="{B5EADFEE-C5E4-476C-B8F9-984D10821B91}" presName="rootText" presStyleLbl="node1" presStyleIdx="20" presStyleCnt="21" custScaleX="119757" custScaleY="164433">
        <dgm:presLayoutVars>
          <dgm:chMax/>
          <dgm:chPref val="3"/>
        </dgm:presLayoutVars>
      </dgm:prSet>
      <dgm:spPr/>
    </dgm:pt>
    <dgm:pt modelId="{FF40B9C1-0BAA-46EA-A6B9-C93A9692E85F}" type="pres">
      <dgm:prSet presAssocID="{B5EADFEE-C5E4-476C-B8F9-984D10821B91}" presName="titleText2" presStyleLbl="fgAcc1" presStyleIdx="20" presStyleCnt="21">
        <dgm:presLayoutVars>
          <dgm:chMax val="0"/>
          <dgm:chPref val="0"/>
        </dgm:presLayoutVars>
      </dgm:prSet>
      <dgm:spPr/>
    </dgm:pt>
    <dgm:pt modelId="{01B9D1E4-A200-4C1E-B9B6-33A5AC80A064}" type="pres">
      <dgm:prSet presAssocID="{B5EADFEE-C5E4-476C-B8F9-984D10821B91}" presName="rootConnector" presStyleLbl="node4" presStyleIdx="0" presStyleCnt="0"/>
      <dgm:spPr/>
    </dgm:pt>
    <dgm:pt modelId="{26486D57-F6BE-47DD-873B-2E8451B9E299}" type="pres">
      <dgm:prSet presAssocID="{B5EADFEE-C5E4-476C-B8F9-984D10821B91}" presName="hierChild4" presStyleCnt="0"/>
      <dgm:spPr/>
    </dgm:pt>
    <dgm:pt modelId="{A0DA753F-3702-4321-933B-BF292E720444}" type="pres">
      <dgm:prSet presAssocID="{B5EADFEE-C5E4-476C-B8F9-984D10821B91}" presName="hierChild5" presStyleCnt="0"/>
      <dgm:spPr/>
    </dgm:pt>
    <dgm:pt modelId="{4292E0E0-2432-4B3F-A1BF-700C9D618668}" type="pres">
      <dgm:prSet presAssocID="{A41CE51B-09D3-452E-AE34-070131188E46}" presName="hierChild5" presStyleCnt="0"/>
      <dgm:spPr/>
    </dgm:pt>
    <dgm:pt modelId="{94C08330-DC53-4777-9EA8-11DA5B46CF75}" type="pres">
      <dgm:prSet presAssocID="{1DE25432-378E-4E12-A9B8-E1ADF267437F}" presName="hierChild5" presStyleCnt="0"/>
      <dgm:spPr/>
    </dgm:pt>
    <dgm:pt modelId="{C26EE7A4-5C78-41F9-B0A4-E20C59C3F454}" type="pres">
      <dgm:prSet presAssocID="{E0877527-452A-4A2E-B88F-F6F68B18567A}" presName="hierChild3" presStyleCnt="0"/>
      <dgm:spPr/>
    </dgm:pt>
    <dgm:pt modelId="{06E52853-88C2-4262-976F-71FF69DFE8B9}" type="pres">
      <dgm:prSet presAssocID="{85F9B761-0658-43BA-94B0-723A22DBE3FC}" presName="Name96" presStyleLbl="parChTrans1D2" presStyleIdx="7" presStyleCnt="8"/>
      <dgm:spPr/>
    </dgm:pt>
    <dgm:pt modelId="{B449C97F-5225-467A-B66A-5E8854C1AD93}" type="pres">
      <dgm:prSet presAssocID="{F8711215-29FB-40B1-8C69-0C67E524341E}" presName="hierRoot3" presStyleCnt="0">
        <dgm:presLayoutVars>
          <dgm:hierBranch val="init"/>
        </dgm:presLayoutVars>
      </dgm:prSet>
      <dgm:spPr/>
    </dgm:pt>
    <dgm:pt modelId="{A056CD1A-818C-4339-A747-7360F125B669}" type="pres">
      <dgm:prSet presAssocID="{F8711215-29FB-40B1-8C69-0C67E524341E}" presName="rootComposite3" presStyleCnt="0"/>
      <dgm:spPr/>
    </dgm:pt>
    <dgm:pt modelId="{5E810BE6-D98B-417B-A432-0060B1E49D76}" type="pres">
      <dgm:prSet presAssocID="{F8711215-29FB-40B1-8C69-0C67E524341E}" presName="rootText3" presStyleLbl="asst1" presStyleIdx="0" presStyleCnt="1" custScaleX="152770" custScaleY="136690" custLinFactNeighborX="0" custLinFactNeighborY="-20561">
        <dgm:presLayoutVars>
          <dgm:chPref val="3"/>
        </dgm:presLayoutVars>
      </dgm:prSet>
      <dgm:spPr/>
    </dgm:pt>
    <dgm:pt modelId="{209AB447-20A7-48BE-88A0-082EFD06510D}" type="pres">
      <dgm:prSet presAssocID="{F8711215-29FB-40B1-8C69-0C67E524341E}" presName="titleText3" presStyleLbl="fgAcc2" presStyleIdx="0" presStyleCnt="1" custScaleX="193506" custScaleY="142415">
        <dgm:presLayoutVars>
          <dgm:chMax val="0"/>
          <dgm:chPref val="0"/>
        </dgm:presLayoutVars>
      </dgm:prSet>
      <dgm:spPr/>
    </dgm:pt>
    <dgm:pt modelId="{7FF84865-F35E-497E-BA63-F0255496A94E}" type="pres">
      <dgm:prSet presAssocID="{F8711215-29FB-40B1-8C69-0C67E524341E}" presName="rootConnector3" presStyleLbl="asst1" presStyleIdx="0" presStyleCnt="1"/>
      <dgm:spPr/>
    </dgm:pt>
    <dgm:pt modelId="{5EF53396-63BE-4D31-8D75-EA9203B1D836}" type="pres">
      <dgm:prSet presAssocID="{F8711215-29FB-40B1-8C69-0C67E524341E}" presName="hierChild6" presStyleCnt="0"/>
      <dgm:spPr/>
    </dgm:pt>
    <dgm:pt modelId="{09CD5B08-5EB2-45C3-91B7-A3C2ADB47E47}" type="pres">
      <dgm:prSet presAssocID="{F8711215-29FB-40B1-8C69-0C67E524341E}" presName="hierChild7" presStyleCnt="0"/>
      <dgm:spPr/>
    </dgm:pt>
  </dgm:ptLst>
  <dgm:cxnLst>
    <dgm:cxn modelId="{AFF2E003-BC7A-4126-A6D0-FDD5A5F8ED9B}" type="presOf" srcId="{BC4C91B3-5A98-4B01-8E53-E26B94955CA5}" destId="{1B6F1702-D368-4055-B402-D2DB43A1AB96}" srcOrd="0" destOrd="0" presId="urn:microsoft.com/office/officeart/2008/layout/NameandTitleOrganizationalChart"/>
    <dgm:cxn modelId="{665FE005-C466-4288-B8B2-EF734477644A}" type="presOf" srcId="{8F54BDC2-7CCB-4A35-919F-A202FE09751A}" destId="{C38D20BB-D3E5-4BFD-8A39-0219BA2063CA}" srcOrd="0" destOrd="0" presId="urn:microsoft.com/office/officeart/2008/layout/NameandTitleOrganizationalChart"/>
    <dgm:cxn modelId="{01C4DF06-3F96-4810-B1CA-0665B3BBBA50}" type="presOf" srcId="{5E321A7F-3E79-4578-84CD-7368C999F018}" destId="{F1DDDEC3-329D-4F13-B4B4-FD0B083A8BA7}" srcOrd="0" destOrd="0" presId="urn:microsoft.com/office/officeart/2008/layout/NameandTitleOrganizationalChart"/>
    <dgm:cxn modelId="{03A02209-053E-45BA-B553-A9DFDCAE97F6}" type="presOf" srcId="{3CCC0947-7157-4420-B42C-42FFB97A40EB}" destId="{2903A78D-6096-428A-B97C-948A2B41AD74}" srcOrd="0" destOrd="0" presId="urn:microsoft.com/office/officeart/2008/layout/NameandTitleOrganizationalChart"/>
    <dgm:cxn modelId="{BB711A14-BE6F-4947-B999-36CB729BD7C7}" srcId="{E0877527-452A-4A2E-B88F-F6F68B18567A}" destId="{3527BED4-A93C-4293-9E8B-0087957E10F0}" srcOrd="2" destOrd="0" parTransId="{99C03C74-3B77-4DDC-A133-F38F90008A96}" sibTransId="{150B0C53-10FB-445D-9309-533A192CC306}"/>
    <dgm:cxn modelId="{DF7D8915-C7A8-4DBB-8BF3-2B349DF2F709}" type="presOf" srcId="{A8E32B25-5594-4A96-A977-7F47871D0F30}" destId="{7EC1A2B0-BADD-41E2-83DE-D3FD48B342F0}" srcOrd="1" destOrd="0" presId="urn:microsoft.com/office/officeart/2008/layout/NameandTitleOrganizationalChart"/>
    <dgm:cxn modelId="{23BF8E17-4614-4134-ADCE-7B7EA22A861E}" type="presOf" srcId="{8CE4C86F-E8EE-49E1-A2A4-EF8D8C4CCFF2}" destId="{A316B999-1185-4028-B8CD-20DDB55AEACF}" srcOrd="1" destOrd="0" presId="urn:microsoft.com/office/officeart/2008/layout/NameandTitleOrganizationalChart"/>
    <dgm:cxn modelId="{F37BDC19-8E38-4C7F-AA0F-0532B321B831}" type="presOf" srcId="{C91FA49A-A9F3-450A-8DC9-08793A8CD69A}" destId="{566AD49D-1089-4838-ADC8-5853E758ACBE}" srcOrd="0" destOrd="0" presId="urn:microsoft.com/office/officeart/2008/layout/NameandTitleOrganizationalChart"/>
    <dgm:cxn modelId="{9A175E1B-439C-4231-84A1-C9BF2AF6FFA9}" type="presOf" srcId="{0ED1EB0C-AE60-4995-B637-22DED36D1828}" destId="{433002ED-489F-4E11-A02F-596CA302A7D8}" srcOrd="0" destOrd="0" presId="urn:microsoft.com/office/officeart/2008/layout/NameandTitleOrganizationalChart"/>
    <dgm:cxn modelId="{23E98F1C-1707-483B-BAF3-BE6A951C23A5}" type="presOf" srcId="{A91A7BA6-ECEC-4352-8426-5678B3D6F55E}" destId="{3682417A-0ABC-41BA-8984-C9410CD5A1BF}" srcOrd="0" destOrd="0" presId="urn:microsoft.com/office/officeart/2008/layout/NameandTitleOrganizationalChart"/>
    <dgm:cxn modelId="{0234341E-D85B-499E-8A60-04497B8E183A}" type="presOf" srcId="{B5EADFEE-C5E4-476C-B8F9-984D10821B91}" destId="{69A807C5-91FD-455A-B1DD-43F2FF66A3DE}" srcOrd="0" destOrd="0" presId="urn:microsoft.com/office/officeart/2008/layout/NameandTitleOrganizationalChart"/>
    <dgm:cxn modelId="{D5AEE71F-9CE5-4E54-9D52-579D80522411}" type="presOf" srcId="{EEA143A0-6767-4D98-B321-2BAB812121C9}" destId="{5ADA321F-F9B1-408F-ACCA-D39BFD99E121}" srcOrd="0" destOrd="0" presId="urn:microsoft.com/office/officeart/2008/layout/NameandTitleOrganizationalChart"/>
    <dgm:cxn modelId="{BDEAA122-7A56-45B3-9E06-34EF4C1CAC45}" type="presOf" srcId="{B093CEF5-1E0E-4A7C-AE78-3D4C6BC1574C}" destId="{4C2983BC-CF62-4482-ACB9-E59C495751B5}" srcOrd="1" destOrd="0" presId="urn:microsoft.com/office/officeart/2008/layout/NameandTitleOrganizationalChart"/>
    <dgm:cxn modelId="{5A2E3127-B3E7-412B-BD6D-4BE06814A2BE}" type="presOf" srcId="{C2AB04F0-0F5C-42E4-BEAC-AE4AA5580499}" destId="{7A2DBADA-ADDF-461B-BD9A-02C0D1C5E4C6}" srcOrd="1" destOrd="0" presId="urn:microsoft.com/office/officeart/2008/layout/NameandTitleOrganizationalChart"/>
    <dgm:cxn modelId="{03D9FC2B-4947-4B7A-A1DD-72298273EF5C}" type="presOf" srcId="{FDEB13E8-67A4-4AAD-A964-FDF39EFBB081}" destId="{E16C28D3-AC5E-4D8F-90AD-E05199BE42F6}" srcOrd="0" destOrd="0" presId="urn:microsoft.com/office/officeart/2008/layout/NameandTitleOrganizationalChart"/>
    <dgm:cxn modelId="{0AE9F52F-0BC4-44BA-8B37-2AA3E9B586E4}" type="presOf" srcId="{47B1E4A3-2957-46C0-8887-71FCAF245528}" destId="{C9F016FD-C199-40A7-BBF7-99F8215EA787}" srcOrd="0" destOrd="0" presId="urn:microsoft.com/office/officeart/2008/layout/NameandTitleOrganizationalChart"/>
    <dgm:cxn modelId="{19EC6634-0BE7-48A1-A938-D97560E51E2E}" type="presOf" srcId="{71F57A53-F5D6-4A73-9893-FC33611D76CD}" destId="{0FE3A172-B1DA-4E7D-96FB-E28AE6B025EF}" srcOrd="0" destOrd="0" presId="urn:microsoft.com/office/officeart/2008/layout/NameandTitleOrganizationalChart"/>
    <dgm:cxn modelId="{2B897635-586F-4BA9-A3D9-A698AFF4EBEF}" type="presOf" srcId="{5C655AC9-9BDE-48C6-BB6D-66E2B9E045E8}" destId="{38D4E8E5-01E5-4A47-A4AE-CDF89E985CF8}" srcOrd="0" destOrd="0" presId="urn:microsoft.com/office/officeart/2008/layout/NameandTitleOrganizationalChart"/>
    <dgm:cxn modelId="{42F91C38-AE5D-423A-8BC5-1C17B9C230E1}" srcId="{C2AB04F0-0F5C-42E4-BEAC-AE4AA5580499}" destId="{F6BAEDC2-1D60-4F6C-8A6C-3ED65F44244C}" srcOrd="0" destOrd="0" parTransId="{AECFF641-A6F5-4FF1-A47A-4AA8BA81B000}" sibTransId="{9ECE2990-025A-42C8-BF8B-43AA40131AC9}"/>
    <dgm:cxn modelId="{B767873F-EC61-4F7E-AE1D-F77461F3420F}" type="presOf" srcId="{986A4046-F45C-423E-B3FB-25B3C288275C}" destId="{158C39DA-1814-43F9-8D6E-E5B24872BD79}" srcOrd="0" destOrd="0" presId="urn:microsoft.com/office/officeart/2008/layout/NameandTitleOrganizationalChart"/>
    <dgm:cxn modelId="{F1600240-2FFE-4E39-8C29-43BE278CC0D3}" type="presOf" srcId="{C2AB04F0-0F5C-42E4-BEAC-AE4AA5580499}" destId="{CFEA7820-EB2A-4E13-A3BD-61A19967051E}" srcOrd="0" destOrd="0" presId="urn:microsoft.com/office/officeart/2008/layout/NameandTitleOrganizationalChart"/>
    <dgm:cxn modelId="{BD1D0A40-623D-443A-88C5-66FE937C9C08}" type="presOf" srcId="{5D6FBF22-8B9F-442E-8914-874AFC7D27C5}" destId="{F20A939D-7C5D-4DD8-B7E2-40CCE410E9B4}" srcOrd="0" destOrd="0" presId="urn:microsoft.com/office/officeart/2008/layout/NameandTitleOrganizationalChart"/>
    <dgm:cxn modelId="{E321BB41-6A9E-410B-A0D5-30DD88766100}" type="presOf" srcId="{6A02D72C-78AC-459E-A1F7-E93D9C4C8C33}" destId="{A853A521-CD9A-406D-B880-2CA3C0AA17B0}" srcOrd="0" destOrd="0" presId="urn:microsoft.com/office/officeart/2008/layout/NameandTitleOrganizationalChart"/>
    <dgm:cxn modelId="{071A5E42-968F-4794-BE21-424E115530DA}" type="presOf" srcId="{85F9B761-0658-43BA-94B0-723A22DBE3FC}" destId="{06E52853-88C2-4262-976F-71FF69DFE8B9}" srcOrd="0" destOrd="0" presId="urn:microsoft.com/office/officeart/2008/layout/NameandTitleOrganizationalChart"/>
    <dgm:cxn modelId="{BE118144-1FFD-429C-89CD-83FF5B068FC3}" type="presOf" srcId="{3527BED4-A93C-4293-9E8B-0087957E10F0}" destId="{2CEFDA09-253E-43F4-839A-B16738806B78}" srcOrd="0" destOrd="0" presId="urn:microsoft.com/office/officeart/2008/layout/NameandTitleOrganizationalChart"/>
    <dgm:cxn modelId="{173BAC44-7B68-4184-93D0-0C45B1D12021}" srcId="{A41CE51B-09D3-452E-AE34-070131188E46}" destId="{B5EADFEE-C5E4-476C-B8F9-984D10821B91}" srcOrd="0" destOrd="0" parTransId="{330E815F-2134-4F3A-BBBC-CD79FDB4717A}" sibTransId="{971CA27A-25C7-46D4-AD03-35708A7344D2}"/>
    <dgm:cxn modelId="{3A1FE864-AA2A-443D-BD5B-F34557C6AE5F}" srcId="{9D25FE5C-ABAE-4123-8BD2-E1D051991093}" destId="{A8E32B25-5594-4A96-A977-7F47871D0F30}" srcOrd="0" destOrd="0" parTransId="{C8E1DAB1-CAA3-459E-9546-7EABA495A9EE}" sibTransId="{D8E8686E-ED8A-4CD5-98C9-C71A3A0BC1E6}"/>
    <dgm:cxn modelId="{E15CC465-601B-468C-9DD3-50A55A301645}" type="presOf" srcId="{F8711215-29FB-40B1-8C69-0C67E524341E}" destId="{5E810BE6-D98B-417B-A432-0060B1E49D76}" srcOrd="0" destOrd="0" presId="urn:microsoft.com/office/officeart/2008/layout/NameandTitleOrganizationalChart"/>
    <dgm:cxn modelId="{F6EB4866-8ADA-4074-8C59-465FED85D228}" type="presOf" srcId="{A8DA304D-C368-49D0-B3D0-E66412735A0A}" destId="{98B7FD75-695F-4FD8-9E81-5741CAFAF475}" srcOrd="0" destOrd="0" presId="urn:microsoft.com/office/officeart/2008/layout/NameandTitleOrganizationalChart"/>
    <dgm:cxn modelId="{5CA6FB47-8626-48F6-BF58-FA99CCC12050}" type="presOf" srcId="{2A67B896-771E-4C2B-BC9A-840A02F7F50B}" destId="{316B63A1-1624-4A92-88B7-F5425B88C202}" srcOrd="0" destOrd="0" presId="urn:microsoft.com/office/officeart/2008/layout/NameandTitleOrganizationalChart"/>
    <dgm:cxn modelId="{E14B0E6A-C4B3-443D-9F31-458011428DCA}" type="presOf" srcId="{3527BED4-A93C-4293-9E8B-0087957E10F0}" destId="{135713E6-C998-4910-B192-4D08511A6A20}" srcOrd="1" destOrd="0" presId="urn:microsoft.com/office/officeart/2008/layout/NameandTitleOrganizationalChart"/>
    <dgm:cxn modelId="{0100664C-B1D6-4CC0-9E0D-BCEC3CED3720}" type="presOf" srcId="{EEA143A0-6767-4D98-B321-2BAB812121C9}" destId="{F0FA2643-27A7-4DA3-B79B-53D8D9725FDF}" srcOrd="1" destOrd="0" presId="urn:microsoft.com/office/officeart/2008/layout/NameandTitleOrganizationalChart"/>
    <dgm:cxn modelId="{072C296E-F4F1-4BE0-81CA-AC1B1DA5F4FB}" type="presOf" srcId="{E0877527-452A-4A2E-B88F-F6F68B18567A}" destId="{71CB7D96-A2F4-44F5-9AB3-B70323E9802C}" srcOrd="1" destOrd="0" presId="urn:microsoft.com/office/officeart/2008/layout/NameandTitleOrganizationalChart"/>
    <dgm:cxn modelId="{3700464E-6B5C-4440-A324-D9D766567F3E}" type="presOf" srcId="{A7C15560-01E9-4AAB-9DDF-21EC3CBFF8DD}" destId="{012E5DDE-68B2-4A95-B103-C0AF66D79084}" srcOrd="0" destOrd="0" presId="urn:microsoft.com/office/officeart/2008/layout/NameandTitleOrganizationalChart"/>
    <dgm:cxn modelId="{48740070-1407-4713-80F4-45214C6018CF}" type="presOf" srcId="{2454FF9D-F80C-4A30-9853-D77FEED85DDD}" destId="{245F510A-FA5F-4D3E-9D17-0AD60A59245D}" srcOrd="0" destOrd="0" presId="urn:microsoft.com/office/officeart/2008/layout/NameandTitleOrganizationalChart"/>
    <dgm:cxn modelId="{3D8DAF72-78A5-4B65-AFAC-84336B5CE508}" type="presOf" srcId="{2D094F78-90C9-41A6-80AB-F52DEB53470F}" destId="{128A9759-B5F9-4F37-883A-05A365612ADB}" srcOrd="0" destOrd="0" presId="urn:microsoft.com/office/officeart/2008/layout/NameandTitleOrganizationalChart"/>
    <dgm:cxn modelId="{22E6C152-37F4-46C4-A563-9D5041A38F91}" type="presOf" srcId="{7CBE5A4C-3B87-4D5D-8241-9F98EE5A32F8}" destId="{6DADA82F-3CAA-41C5-BC87-A2332F8328C8}" srcOrd="0" destOrd="0" presId="urn:microsoft.com/office/officeart/2008/layout/NameandTitleOrganizationalChart"/>
    <dgm:cxn modelId="{10BBF074-13B3-4F3C-B567-0B86851929DF}" type="presOf" srcId="{FFC1B81C-AC02-4544-BE70-5774F02E458F}" destId="{8CEE9F24-C72E-4310-A989-9863EA85B79B}" srcOrd="0" destOrd="0" presId="urn:microsoft.com/office/officeart/2008/layout/NameandTitleOrganizationalChart"/>
    <dgm:cxn modelId="{63B82256-49C5-477E-A243-33608B5AACA1}" srcId="{E0877527-452A-4A2E-B88F-F6F68B18567A}" destId="{DE89D2C0-488C-493E-A44E-4B6022ACE052}" srcOrd="3" destOrd="0" parTransId="{59DDBFBD-7A7D-4FCF-8940-AC03120E1575}" sibTransId="{FEF9823F-4570-4FD8-B5DC-B4D10D7B76AC}"/>
    <dgm:cxn modelId="{2C263977-C9A1-4B77-906E-1D84AABEDCB1}" type="presOf" srcId="{3D06709A-2A40-455B-8966-7B63E5414293}" destId="{9394DC32-01E4-4A6A-9CE8-28F822E8DD2C}" srcOrd="0" destOrd="0" presId="urn:microsoft.com/office/officeart/2008/layout/NameandTitleOrganizationalChart"/>
    <dgm:cxn modelId="{6DEED078-2093-4E34-81F1-1746259F2AE4}" type="presOf" srcId="{FEF9823F-4570-4FD8-B5DC-B4D10D7B76AC}" destId="{858797A3-2D52-44DD-B83D-CF72446AA598}" srcOrd="0" destOrd="0" presId="urn:microsoft.com/office/officeart/2008/layout/NameandTitleOrganizationalChart"/>
    <dgm:cxn modelId="{ADF54D79-1A10-4D3D-82D1-E6D8D1894B37}" type="presOf" srcId="{2284C16D-359C-4F16-A025-EA3E8027917E}" destId="{16EEFF0E-D41F-44B1-9A3F-83AD6BA45614}" srcOrd="0" destOrd="0" presId="urn:microsoft.com/office/officeart/2008/layout/NameandTitleOrganizationalChart"/>
    <dgm:cxn modelId="{BC47D87B-6F04-4179-8A39-147DD14E14DB}" srcId="{6A02D72C-78AC-459E-A1F7-E93D9C4C8C33}" destId="{8CE4C86F-E8EE-49E1-A2A4-EF8D8C4CCFF2}" srcOrd="0" destOrd="0" parTransId="{F8FEA001-E143-4807-B5B8-892FD7A167A5}" sibTransId="{B228B241-D583-4D49-B5C6-739C7413B308}"/>
    <dgm:cxn modelId="{5C8A487E-8D1D-4685-8995-15544BB6DA00}" srcId="{44702283-CC28-4AAF-B6B5-86D33594E44E}" destId="{E0877527-452A-4A2E-B88F-F6F68B18567A}" srcOrd="0" destOrd="0" parTransId="{3D004BA4-86EB-4092-9879-97F90F538418}" sibTransId="{7CBE5A4C-3B87-4D5D-8241-9F98EE5A32F8}"/>
    <dgm:cxn modelId="{EF129B7E-8C04-4DFD-B689-95DAA67C303E}" type="presOf" srcId="{1DE25432-378E-4E12-A9B8-E1ADF267437F}" destId="{3723F6EF-535D-460B-8B58-7DB66DB9C869}" srcOrd="0" destOrd="0" presId="urn:microsoft.com/office/officeart/2008/layout/NameandTitleOrganizationalChart"/>
    <dgm:cxn modelId="{00AC4B80-99B1-44AE-87B2-1028A9B3E0FB}" type="presOf" srcId="{8CE4C86F-E8EE-49E1-A2A4-EF8D8C4CCFF2}" destId="{D528ADF3-8B02-42E9-B7E5-823018DC45B9}" srcOrd="0" destOrd="0" presId="urn:microsoft.com/office/officeart/2008/layout/NameandTitleOrganizationalChart"/>
    <dgm:cxn modelId="{0B958288-A0FA-4828-985E-98398EFED2E7}" type="presOf" srcId="{F6BAEDC2-1D60-4F6C-8A6C-3ED65F44244C}" destId="{CA1165FD-A035-4AF3-BD36-3662D4ACCDAE}" srcOrd="0" destOrd="0" presId="urn:microsoft.com/office/officeart/2008/layout/NameandTitleOrganizationalChart"/>
    <dgm:cxn modelId="{97FB4E8B-7474-4AD0-9E72-8EAAA234A878}" type="presOf" srcId="{86DFC93E-F4D6-4F38-9B39-24A0861DF97A}" destId="{A4023E51-B97E-4A17-9BA9-B1DF45184BE6}" srcOrd="0" destOrd="0" presId="urn:microsoft.com/office/officeart/2008/layout/NameandTitleOrganizationalChart"/>
    <dgm:cxn modelId="{98D0068C-A3D2-47F1-AFB2-E0B0FB9B960C}" type="presOf" srcId="{B4C193E2-F762-4574-94F2-8BAECFB993B4}" destId="{60745DFA-8818-4970-8533-AD159B656727}" srcOrd="0" destOrd="0" presId="urn:microsoft.com/office/officeart/2008/layout/NameandTitleOrganizationalChart"/>
    <dgm:cxn modelId="{FB6C0A8D-FA7D-415E-BAC3-962E0B06ADD8}" type="presOf" srcId="{3CCC0947-7157-4420-B42C-42FFB97A40EB}" destId="{A9EC5987-1934-4810-80CA-EF883B094553}" srcOrd="1" destOrd="0" presId="urn:microsoft.com/office/officeart/2008/layout/NameandTitleOrganizationalChart"/>
    <dgm:cxn modelId="{F991FB96-D21D-47B4-A3AC-E58655D09D4E}" type="presOf" srcId="{3677C2E2-5630-4969-A392-46815652C383}" destId="{9438BD82-14C6-4E86-9913-A2F54CCC4153}" srcOrd="0" destOrd="0" presId="urn:microsoft.com/office/officeart/2008/layout/NameandTitleOrganizationalChart"/>
    <dgm:cxn modelId="{EA0A0499-314D-4B4A-95E4-032033D94F55}" type="presOf" srcId="{BDB1107D-8830-4F3B-BB1F-35A43035B1FE}" destId="{0496D27E-64EE-4560-80DF-555154103459}" srcOrd="0" destOrd="0" presId="urn:microsoft.com/office/officeart/2008/layout/NameandTitleOrganizationalChart"/>
    <dgm:cxn modelId="{B88C6E9B-50ED-4650-9033-08C83200995F}" type="presOf" srcId="{AECFF641-A6F5-4FF1-A47A-4AA8BA81B000}" destId="{19D69B45-3078-41FA-B6FE-B6960231FD41}" srcOrd="0" destOrd="0" presId="urn:microsoft.com/office/officeart/2008/layout/NameandTitleOrganizationalChart"/>
    <dgm:cxn modelId="{C8A0559B-77E7-462E-A7DF-95BEE262C2DC}" type="presOf" srcId="{C43B007C-93AA-4734-A867-454B030ACB92}" destId="{C39CDE48-9E87-459A-861B-8465D77F1417}" srcOrd="0" destOrd="0" presId="urn:microsoft.com/office/officeart/2008/layout/NameandTitleOrganizationalChart"/>
    <dgm:cxn modelId="{096E319F-528E-4A7D-AE4C-115C54A3B68F}" type="presOf" srcId="{150B0C53-10FB-445D-9309-533A192CC306}" destId="{283C8E95-3CA4-487D-A1E9-22DB95790E83}" srcOrd="0" destOrd="0" presId="urn:microsoft.com/office/officeart/2008/layout/NameandTitleOrganizationalChart"/>
    <dgm:cxn modelId="{5532C4A0-9C9D-4A11-8C94-067F78A5789B}" type="presOf" srcId="{6A02D72C-78AC-459E-A1F7-E93D9C4C8C33}" destId="{3B57CB7F-9CE7-42B7-9766-14E3F6B5DC11}" srcOrd="1" destOrd="0" presId="urn:microsoft.com/office/officeart/2008/layout/NameandTitleOrganizationalChart"/>
    <dgm:cxn modelId="{10D549A1-FA29-49F2-8081-97BED55775F0}" type="presOf" srcId="{A7C15560-01E9-4AAB-9DDF-21EC3CBFF8DD}" destId="{465ED229-DA83-40C7-867E-3C40EAE8E4A2}" srcOrd="1" destOrd="0" presId="urn:microsoft.com/office/officeart/2008/layout/NameandTitleOrganizationalChart"/>
    <dgm:cxn modelId="{3595E8A5-A1CF-474F-9B1F-7379D6A1290C}" type="presOf" srcId="{2BCFC858-1C95-4CB9-BD5C-0AA0952E8E1F}" destId="{D39CFA6C-E6D0-42B2-9AB2-202105D56B4A}" srcOrd="0" destOrd="0" presId="urn:microsoft.com/office/officeart/2008/layout/NameandTitleOrganizationalChart"/>
    <dgm:cxn modelId="{150766A6-4979-48FA-AEC2-E75457535361}" type="presOf" srcId="{2D094F78-90C9-41A6-80AB-F52DEB53470F}" destId="{2AF7C75A-B82A-43F2-A12B-BC5A2F9B8D94}" srcOrd="1" destOrd="0" presId="urn:microsoft.com/office/officeart/2008/layout/NameandTitleOrganizationalChart"/>
    <dgm:cxn modelId="{EB3590A7-B85F-4306-B9F5-BE5154765B49}" type="presOf" srcId="{001C3B80-3778-431D-83F7-36EA49D37E13}" destId="{D9412B1A-31F6-4C3A-AED0-9B9606D546F4}" srcOrd="0" destOrd="0" presId="urn:microsoft.com/office/officeart/2008/layout/NameandTitleOrganizationalChart"/>
    <dgm:cxn modelId="{2FBADBA7-2622-41F1-A920-6A43E999B8FF}" type="presOf" srcId="{A41CE51B-09D3-452E-AE34-070131188E46}" destId="{4776D23F-9E66-473B-958B-F6AEA11C9396}" srcOrd="1" destOrd="0" presId="urn:microsoft.com/office/officeart/2008/layout/NameandTitleOrganizationalChart"/>
    <dgm:cxn modelId="{A6FF06A8-5E2A-4E80-A3CB-63070A45EAF0}" srcId="{3527BED4-A93C-4293-9E8B-0087957E10F0}" destId="{FF7894B5-1A8D-4EE2-8881-30EF33DC7D95}" srcOrd="0" destOrd="0" parTransId="{FDEB13E8-67A4-4AAD-A964-FDF39EFBB081}" sibTransId="{3677C2E2-5630-4969-A392-46815652C383}"/>
    <dgm:cxn modelId="{D78AAEA8-223F-4AE6-B452-F2A075642CBB}" type="presOf" srcId="{FF7894B5-1A8D-4EE2-8881-30EF33DC7D95}" destId="{BA2A51BC-5B16-44A7-8C59-081D69B4D721}" srcOrd="1" destOrd="0" presId="urn:microsoft.com/office/officeart/2008/layout/NameandTitleOrganizationalChart"/>
    <dgm:cxn modelId="{FF043FAB-C87C-4E51-9616-ABF8EE504178}" srcId="{569EE9E7-9FEB-404B-8DD5-227845D7CE90}" destId="{5D6FBF22-8B9F-442E-8914-874AFC7D27C5}" srcOrd="0" destOrd="0" parTransId="{FFC1B81C-AC02-4544-BE70-5774F02E458F}" sibTransId="{8F54BDC2-7CCB-4A35-919F-A202FE09751A}"/>
    <dgm:cxn modelId="{4835DCAC-71D8-4A69-B0BC-55B3772E2695}" type="presOf" srcId="{5D6FBF22-8B9F-442E-8914-874AFC7D27C5}" destId="{D2FB72F8-A3F9-4555-AFC4-6993D1BB5267}" srcOrd="1" destOrd="0" presId="urn:microsoft.com/office/officeart/2008/layout/NameandTitleOrganizationalChart"/>
    <dgm:cxn modelId="{E14B9CB1-32E9-47B3-95F5-3D833BFCBFE5}" type="presOf" srcId="{9D25FE5C-ABAE-4123-8BD2-E1D051991093}" destId="{85E7B5FA-E625-49B3-9F42-D05CDAF329F3}" srcOrd="1" destOrd="0" presId="urn:microsoft.com/office/officeart/2008/layout/NameandTitleOrganizationalChart"/>
    <dgm:cxn modelId="{B06046B2-2F22-42C3-ADDE-3169B23E3257}" srcId="{DE89D2C0-488C-493E-A44E-4B6022ACE052}" destId="{9D25FE5C-ABAE-4123-8BD2-E1D051991093}" srcOrd="0" destOrd="0" parTransId="{2A67B896-771E-4C2B-BC9A-840A02F7F50B}" sibTransId="{E99C99BD-3841-489A-BDFA-D4FC04370013}"/>
    <dgm:cxn modelId="{689929B3-03F1-4D70-961E-C6118A464594}" type="presOf" srcId="{E0335FF8-A757-4945-AE02-0D3CE887903E}" destId="{2363C0D9-6860-4FE5-8F71-5C8F795BDB3A}" srcOrd="0" destOrd="0" presId="urn:microsoft.com/office/officeart/2008/layout/NameandTitleOrganizationalChart"/>
    <dgm:cxn modelId="{2AB470B3-EB3B-4A13-B43E-12B6839CDB75}" srcId="{3CCC0947-7157-4420-B42C-42FFB97A40EB}" destId="{569EE9E7-9FEB-404B-8DD5-227845D7CE90}" srcOrd="0" destOrd="0" parTransId="{BDB1107D-8830-4F3B-BB1F-35A43035B1FE}" sibTransId="{86DFC93E-F4D6-4F38-9B39-24A0861DF97A}"/>
    <dgm:cxn modelId="{DD2209B4-C28B-469D-BEAB-96032A8689CA}" type="presOf" srcId="{B5EADFEE-C5E4-476C-B8F9-984D10821B91}" destId="{01B9D1E4-A200-4C1E-B9B6-33A5AC80A064}" srcOrd="1" destOrd="0" presId="urn:microsoft.com/office/officeart/2008/layout/NameandTitleOrganizationalChart"/>
    <dgm:cxn modelId="{9D657FB5-5682-46AB-812B-B80E962E3F7E}" type="presOf" srcId="{44702283-CC28-4AAF-B6B5-86D33594E44E}" destId="{120E2A10-4E45-459B-A5E8-B1C48EF1C390}" srcOrd="0" destOrd="0" presId="urn:microsoft.com/office/officeart/2008/layout/NameandTitleOrganizationalChart"/>
    <dgm:cxn modelId="{5A2E5EBA-F759-46CA-9236-BCD63471F43D}" type="presOf" srcId="{E0877527-452A-4A2E-B88F-F6F68B18567A}" destId="{D059B83D-BCFC-46ED-87B2-C57ADC94BA1B}" srcOrd="0" destOrd="0" presId="urn:microsoft.com/office/officeart/2008/layout/NameandTitleOrganizationalChart"/>
    <dgm:cxn modelId="{49B5FDBA-79E3-4DAA-B364-5385F4DD41FA}" type="presOf" srcId="{986A4046-F45C-423E-B3FB-25B3C288275C}" destId="{35D92F11-EFC0-4002-B61A-7C0B4A56C02E}" srcOrd="1" destOrd="0" presId="urn:microsoft.com/office/officeart/2008/layout/NameandTitleOrganizationalChart"/>
    <dgm:cxn modelId="{3E9B56BD-51A1-49C8-8F9E-653C8CDB6150}" type="presOf" srcId="{D8E8686E-ED8A-4CD5-98C9-C71A3A0BC1E6}" destId="{8D2323A0-765D-4955-A067-ED4BEF590B43}" srcOrd="0" destOrd="0" presId="urn:microsoft.com/office/officeart/2008/layout/NameandTitleOrganizationalChart"/>
    <dgm:cxn modelId="{ED05CDBE-96D9-48E0-BEA0-4BA8EF9F47BE}" type="presOf" srcId="{F6BAEDC2-1D60-4F6C-8A6C-3ED65F44244C}" destId="{294ED174-1288-40CE-AFF3-BA68D3319BBB}" srcOrd="1" destOrd="0" presId="urn:microsoft.com/office/officeart/2008/layout/NameandTitleOrganizationalChart"/>
    <dgm:cxn modelId="{5590CBC2-076B-4234-9733-E9DF2674D052}" srcId="{B093CEF5-1E0E-4A7C-AE78-3D4C6BC1574C}" destId="{EEA143A0-6767-4D98-B321-2BAB812121C9}" srcOrd="0" destOrd="0" parTransId="{5C655AC9-9BDE-48C6-BB6D-66E2B9E045E8}" sibTransId="{5457A190-82DA-4040-BD1D-23E8A110472D}"/>
    <dgm:cxn modelId="{4FD104C4-D63D-405B-B9E0-75BEFED2B0D3}" type="presOf" srcId="{569EE9E7-9FEB-404B-8DD5-227845D7CE90}" destId="{873D9764-964B-4B8A-9C80-9DBEC88F48DE}" srcOrd="0" destOrd="0" presId="urn:microsoft.com/office/officeart/2008/layout/NameandTitleOrganizationalChart"/>
    <dgm:cxn modelId="{1FF6A1C6-47B4-4F7E-AE54-FCD143494C49}" type="presOf" srcId="{C8E1DAB1-CAA3-459E-9546-7EABA495A9EE}" destId="{875017B2-9E04-4FCB-A897-DF67619121A7}" srcOrd="0" destOrd="0" presId="urn:microsoft.com/office/officeart/2008/layout/NameandTitleOrganizationalChart"/>
    <dgm:cxn modelId="{4069BCC7-109A-4B05-B110-2412A2C1527A}" srcId="{F6BAEDC2-1D60-4F6C-8A6C-3ED65F44244C}" destId="{3D06709A-2A40-455B-8966-7B63E5414293}" srcOrd="0" destOrd="0" parTransId="{47B1E4A3-2957-46C0-8887-71FCAF245528}" sibTransId="{B4C193E2-F762-4574-94F2-8BAECFB993B4}"/>
    <dgm:cxn modelId="{C5C14EC9-FF7D-4D33-B159-6F43D9D14916}" srcId="{EEA143A0-6767-4D98-B321-2BAB812121C9}" destId="{A7C15560-01E9-4AAB-9DDF-21EC3CBFF8DD}" srcOrd="0" destOrd="0" parTransId="{49E9543C-FFD1-4B9E-9400-A4A1FDE64E9A}" sibTransId="{0ED1EB0C-AE60-4995-B637-22DED36D1828}"/>
    <dgm:cxn modelId="{F7E6D1C9-774D-4B5A-89CC-1FD02C1EB191}" type="presOf" srcId="{A41CE51B-09D3-452E-AE34-070131188E46}" destId="{AD14E23D-15B7-424F-B339-7D2998011BB8}" srcOrd="0" destOrd="0" presId="urn:microsoft.com/office/officeart/2008/layout/NameandTitleOrganizationalChart"/>
    <dgm:cxn modelId="{3A3B31CA-E47F-45ED-8A1C-CF85BC2F4528}" type="presOf" srcId="{29F46519-128A-4171-8EE9-5918632027A9}" destId="{209AB447-20A7-48BE-88A0-082EFD06510D}" srcOrd="0" destOrd="0" presId="urn:microsoft.com/office/officeart/2008/layout/NameandTitleOrganizationalChart"/>
    <dgm:cxn modelId="{9C0FD2CA-7EA9-4459-8A1D-C7F19574AD64}" type="presOf" srcId="{1DE25432-378E-4E12-A9B8-E1ADF267437F}" destId="{E40A9268-3356-4B1E-8E01-00077DC42358}" srcOrd="1" destOrd="0" presId="urn:microsoft.com/office/officeart/2008/layout/NameandTitleOrganizationalChart"/>
    <dgm:cxn modelId="{F669B0CC-C0F4-4390-8BEB-5F12E8CBB2A5}" type="presOf" srcId="{B228B241-D583-4D49-B5C6-739C7413B308}" destId="{6554EB43-1B00-4A62-9592-1BF0B2F9A728}" srcOrd="0" destOrd="0" presId="urn:microsoft.com/office/officeart/2008/layout/NameandTitleOrganizationalChart"/>
    <dgm:cxn modelId="{5B4372CD-0FD6-48E1-8EB1-25136A6CB553}" type="presOf" srcId="{FF7894B5-1A8D-4EE2-8881-30EF33DC7D95}" destId="{F7D7965D-C0B5-4ED5-8DB1-A8CF569C1F9B}" srcOrd="0" destOrd="0" presId="urn:microsoft.com/office/officeart/2008/layout/NameandTitleOrganizationalChart"/>
    <dgm:cxn modelId="{D64561CE-01C1-4988-842D-5B60580B02A3}" type="presOf" srcId="{49E9543C-FFD1-4B9E-9400-A4A1FDE64E9A}" destId="{E4608FB5-19AC-4ABB-849A-A65C8C50567F}" srcOrd="0" destOrd="0" presId="urn:microsoft.com/office/officeart/2008/layout/NameandTitleOrganizationalChart"/>
    <dgm:cxn modelId="{19403BD3-A149-48A2-8A76-CCEE1DE01FC5}" type="presOf" srcId="{569EE9E7-9FEB-404B-8DD5-227845D7CE90}" destId="{FA23A69B-03FB-4BF9-A033-CA9B8F4DC220}" srcOrd="1" destOrd="0" presId="urn:microsoft.com/office/officeart/2008/layout/NameandTitleOrganizationalChart"/>
    <dgm:cxn modelId="{FD3CD3D4-F96B-4DA2-88D3-0959855C1C32}" srcId="{1DE25432-378E-4E12-A9B8-E1ADF267437F}" destId="{A41CE51B-09D3-452E-AE34-070131188E46}" srcOrd="0" destOrd="0" parTransId="{2454FF9D-F80C-4A30-9853-D77FEED85DDD}" sibTransId="{55A00EF9-390A-4CF1-B679-2A6B64A23428}"/>
    <dgm:cxn modelId="{0DAC14D9-A2C8-4963-B768-76E16DD2CA7A}" srcId="{E0877527-452A-4A2E-B88F-F6F68B18567A}" destId="{986A4046-F45C-423E-B3FB-25B3C288275C}" srcOrd="1" destOrd="0" parTransId="{5E321A7F-3E79-4578-84CD-7368C999F018}" sibTransId="{A8DA304D-C368-49D0-B3D0-E66412735A0A}"/>
    <dgm:cxn modelId="{D02130D9-702A-4203-BC98-53027BE4E1C1}" type="presOf" srcId="{F8711215-29FB-40B1-8C69-0C67E524341E}" destId="{7FF84865-F35E-497E-BA63-F0255496A94E}" srcOrd="1" destOrd="0" presId="urn:microsoft.com/office/officeart/2008/layout/NameandTitleOrganizationalChart"/>
    <dgm:cxn modelId="{EEE2FDD9-C6CA-434C-8F93-48EC294178FB}" type="presOf" srcId="{330E815F-2134-4F3A-BBBC-CD79FDB4717A}" destId="{1FCDCA6E-289B-4D41-9550-92C511707663}" srcOrd="0" destOrd="0" presId="urn:microsoft.com/office/officeart/2008/layout/NameandTitleOrganizationalChart"/>
    <dgm:cxn modelId="{85B678DA-60E1-41E0-83D6-920B864F83CE}" type="presOf" srcId="{5457A190-82DA-4040-BD1D-23E8A110472D}" destId="{7C222FA3-93CB-4973-A0B0-4B95EAF19C60}" srcOrd="0" destOrd="0" presId="urn:microsoft.com/office/officeart/2008/layout/NameandTitleOrganizationalChart"/>
    <dgm:cxn modelId="{A8F38FDA-69DF-4C47-BC9A-F6E3F029E0CB}" type="presOf" srcId="{0119DB11-7576-492A-9043-24E8E96775D5}" destId="{66FD8070-86DE-4148-8E22-7B60BC02ED42}" srcOrd="0" destOrd="0" presId="urn:microsoft.com/office/officeart/2008/layout/NameandTitleOrganizationalChart"/>
    <dgm:cxn modelId="{4587D9DB-B586-4263-8027-83690202D0BD}" srcId="{E0877527-452A-4A2E-B88F-F6F68B18567A}" destId="{C2AB04F0-0F5C-42E4-BEAC-AE4AA5580499}" srcOrd="0" destOrd="0" parTransId="{A91A7BA6-ECEC-4352-8426-5678B3D6F55E}" sibTransId="{E0335FF8-A757-4945-AE02-0D3CE887903E}"/>
    <dgm:cxn modelId="{82DE27DD-E111-47A9-95B3-FD6105A996FB}" type="presOf" srcId="{D2519B14-F0C6-4B8E-961E-B206448BDB89}" destId="{EF0AF7C0-089B-42DC-A355-8C589151A4C8}" srcOrd="0" destOrd="0" presId="urn:microsoft.com/office/officeart/2008/layout/NameandTitleOrganizationalChart"/>
    <dgm:cxn modelId="{66F7A3E1-4907-4306-9F12-69ED5DF19641}" srcId="{E0877527-452A-4A2E-B88F-F6F68B18567A}" destId="{B093CEF5-1E0E-4A7C-AE78-3D4C6BC1574C}" srcOrd="5" destOrd="0" parTransId="{B2AE83C3-7315-4F3F-9A9C-C8A8677F0EFE}" sibTransId="{001C3B80-3778-431D-83F7-36EA49D37E13}"/>
    <dgm:cxn modelId="{84276AE2-89DA-42AB-9B2F-19550484541D}" type="presOf" srcId="{B2AE83C3-7315-4F3F-9A9C-C8A8677F0EFE}" destId="{75246EAF-0054-4F18-AEDC-68DFC612C2E7}" srcOrd="0" destOrd="0" presId="urn:microsoft.com/office/officeart/2008/layout/NameandTitleOrganizationalChart"/>
    <dgm:cxn modelId="{BD7F56E5-F901-4FBA-AFF3-E2BB174FA27B}" srcId="{986A4046-F45C-423E-B3FB-25B3C288275C}" destId="{6A02D72C-78AC-459E-A1F7-E93D9C4C8C33}" srcOrd="0" destOrd="0" parTransId="{D2519B14-F0C6-4B8E-961E-B206448BDB89}" sibTransId="{2284C16D-359C-4F16-A025-EA3E8027917E}"/>
    <dgm:cxn modelId="{6DD8AAE5-E033-471E-A16D-3706049B025F}" type="presOf" srcId="{DE89D2C0-488C-493E-A44E-4B6022ACE052}" destId="{E515635A-C3B5-43F8-82E6-E65332DE05AB}" srcOrd="0" destOrd="0" presId="urn:microsoft.com/office/officeart/2008/layout/NameandTitleOrganizationalChart"/>
    <dgm:cxn modelId="{3643BEE5-B380-425E-B03A-81E7C4D5B3C6}" srcId="{FF7894B5-1A8D-4EE2-8881-30EF33DC7D95}" destId="{2D094F78-90C9-41A6-80AB-F52DEB53470F}" srcOrd="0" destOrd="0" parTransId="{C91FA49A-A9F3-450A-8DC9-08793A8CD69A}" sibTransId="{0119DB11-7576-492A-9043-24E8E96775D5}"/>
    <dgm:cxn modelId="{111C5FE7-2650-4CF6-8F41-AA0C9F9D9569}" type="presOf" srcId="{9ECE2990-025A-42C8-BF8B-43AA40131AC9}" destId="{E2850C5D-BB08-4FE9-B75B-C49074379470}" srcOrd="0" destOrd="0" presId="urn:microsoft.com/office/officeart/2008/layout/NameandTitleOrganizationalChart"/>
    <dgm:cxn modelId="{898A68E8-681E-4A3C-8CC9-B11EC4935F87}" type="presOf" srcId="{971CA27A-25C7-46D4-AD03-35708A7344D2}" destId="{FF40B9C1-0BAA-46EA-A6B9-C93A9692E85F}" srcOrd="0" destOrd="0" presId="urn:microsoft.com/office/officeart/2008/layout/NameandTitleOrganizationalChart"/>
    <dgm:cxn modelId="{F0DDC0E8-828B-4842-9CDA-09EE606413AB}" type="presOf" srcId="{E99C99BD-3841-489A-BDFA-D4FC04370013}" destId="{27FA6A9B-DA92-4231-BA03-474EF7326BD3}" srcOrd="0" destOrd="0" presId="urn:microsoft.com/office/officeart/2008/layout/NameandTitleOrganizationalChart"/>
    <dgm:cxn modelId="{4DDC70E9-9F33-4304-83A7-AE887BBCDE34}" type="presOf" srcId="{B093CEF5-1E0E-4A7C-AE78-3D4C6BC1574C}" destId="{7F1C0B4F-9D6C-40B3-9418-B7B9AF15DC12}" srcOrd="0" destOrd="0" presId="urn:microsoft.com/office/officeart/2008/layout/NameandTitleOrganizationalChart"/>
    <dgm:cxn modelId="{4DE2D9EE-4CE1-48C2-97F8-4B42F987FF94}" type="presOf" srcId="{99C03C74-3B77-4DDC-A133-F38F90008A96}" destId="{A5723489-CAE8-4E04-BFB4-F7D22EBBFFB2}" srcOrd="0" destOrd="0" presId="urn:microsoft.com/office/officeart/2008/layout/NameandTitleOrganizationalChart"/>
    <dgm:cxn modelId="{57BFD4F1-AC06-4571-A076-EA922280D962}" srcId="{E0877527-452A-4A2E-B88F-F6F68B18567A}" destId="{1DE25432-378E-4E12-A9B8-E1ADF267437F}" srcOrd="6" destOrd="0" parTransId="{BC4C91B3-5A98-4B01-8E53-E26B94955CA5}" sibTransId="{C43B007C-93AA-4734-A867-454B030ACB92}"/>
    <dgm:cxn modelId="{71031AF3-E619-4371-BB62-8FBB62C2FB32}" type="presOf" srcId="{F8FEA001-E143-4807-B5B8-892FD7A167A5}" destId="{60923438-9CE4-416F-BEAF-F443815EE8EE}" srcOrd="0" destOrd="0" presId="urn:microsoft.com/office/officeart/2008/layout/NameandTitleOrganizationalChart"/>
    <dgm:cxn modelId="{1A956FF3-FA26-4663-8686-C5286AF353C1}" type="presOf" srcId="{3D06709A-2A40-455B-8966-7B63E5414293}" destId="{2FA336B8-AA16-428F-AD58-91DDF092E700}" srcOrd="1" destOrd="0" presId="urn:microsoft.com/office/officeart/2008/layout/NameandTitleOrganizationalChart"/>
    <dgm:cxn modelId="{8DEEE4F6-62D9-4697-92F4-5BE512456667}" type="presOf" srcId="{A8E32B25-5594-4A96-A977-7F47871D0F30}" destId="{25D2D3A4-719E-48E7-BA61-134382001DEB}" srcOrd="0" destOrd="0" presId="urn:microsoft.com/office/officeart/2008/layout/NameandTitleOrganizationalChart"/>
    <dgm:cxn modelId="{9CC3D5F7-D8F7-4DA1-A26A-A474437EC566}" srcId="{E0877527-452A-4A2E-B88F-F6F68B18567A}" destId="{3CCC0947-7157-4420-B42C-42FFB97A40EB}" srcOrd="4" destOrd="0" parTransId="{2BCFC858-1C95-4CB9-BD5C-0AA0952E8E1F}" sibTransId="{71F57A53-F5D6-4A73-9893-FC33611D76CD}"/>
    <dgm:cxn modelId="{559128FB-2C0E-458D-B650-02743DB5E3AF}" type="presOf" srcId="{DE89D2C0-488C-493E-A44E-4B6022ACE052}" destId="{0FC0529C-13AA-46AA-A606-FA9605621800}" srcOrd="1" destOrd="0" presId="urn:microsoft.com/office/officeart/2008/layout/NameandTitleOrganizationalChart"/>
    <dgm:cxn modelId="{D4EA0EFC-7773-44FE-A92C-54DD89908B98}" type="presOf" srcId="{55A00EF9-390A-4CF1-B679-2A6B64A23428}" destId="{90E7D504-CA98-461B-8735-5DC45DA90066}" srcOrd="0" destOrd="0" presId="urn:microsoft.com/office/officeart/2008/layout/NameandTitleOrganizationalChart"/>
    <dgm:cxn modelId="{F0F090FC-3576-46DF-A377-D6F49CDB7DAA}" type="presOf" srcId="{59DDBFBD-7A7D-4FCF-8940-AC03120E1575}" destId="{3C981D38-8B0B-4016-97A8-107DF1B4C583}" srcOrd="0" destOrd="0" presId="urn:microsoft.com/office/officeart/2008/layout/NameandTitleOrganizationalChart"/>
    <dgm:cxn modelId="{87F0AFFD-B4A9-482E-A29B-A3421E8CE6F0}" srcId="{E0877527-452A-4A2E-B88F-F6F68B18567A}" destId="{F8711215-29FB-40B1-8C69-0C67E524341E}" srcOrd="7" destOrd="0" parTransId="{85F9B761-0658-43BA-94B0-723A22DBE3FC}" sibTransId="{29F46519-128A-4171-8EE9-5918632027A9}"/>
    <dgm:cxn modelId="{33C095FF-720C-4D04-9BAC-240A27152E9D}" type="presOf" srcId="{9D25FE5C-ABAE-4123-8BD2-E1D051991093}" destId="{6CC5304F-141B-4987-B40D-859E94C1BCD7}" srcOrd="0" destOrd="0" presId="urn:microsoft.com/office/officeart/2008/layout/NameandTitleOrganizationalChart"/>
    <dgm:cxn modelId="{6A7672ED-9DE6-4934-BD22-821BD61387E2}" type="presParOf" srcId="{120E2A10-4E45-459B-A5E8-B1C48EF1C390}" destId="{2CE19E42-0EF4-4075-B01E-604681DA74EA}" srcOrd="0" destOrd="0" presId="urn:microsoft.com/office/officeart/2008/layout/NameandTitleOrganizationalChart"/>
    <dgm:cxn modelId="{9A3E2473-C9D7-4889-B9F0-5F0855A212D8}" type="presParOf" srcId="{2CE19E42-0EF4-4075-B01E-604681DA74EA}" destId="{11DDFB8F-5664-4C2C-99C9-7E0A9969AF59}" srcOrd="0" destOrd="0" presId="urn:microsoft.com/office/officeart/2008/layout/NameandTitleOrganizationalChart"/>
    <dgm:cxn modelId="{A1322C7D-BFD1-4001-BD5B-6F035BB9A8A5}" type="presParOf" srcId="{11DDFB8F-5664-4C2C-99C9-7E0A9969AF59}" destId="{D059B83D-BCFC-46ED-87B2-C57ADC94BA1B}" srcOrd="0" destOrd="0" presId="urn:microsoft.com/office/officeart/2008/layout/NameandTitleOrganizationalChart"/>
    <dgm:cxn modelId="{4DA78915-3898-473F-B443-6C4BC8956D3E}" type="presParOf" srcId="{11DDFB8F-5664-4C2C-99C9-7E0A9969AF59}" destId="{6DADA82F-3CAA-41C5-BC87-A2332F8328C8}" srcOrd="1" destOrd="0" presId="urn:microsoft.com/office/officeart/2008/layout/NameandTitleOrganizationalChart"/>
    <dgm:cxn modelId="{349CA5BD-F1D9-47A9-B430-DCF3B735C038}" type="presParOf" srcId="{11DDFB8F-5664-4C2C-99C9-7E0A9969AF59}" destId="{71CB7D96-A2F4-44F5-9AB3-B70323E9802C}" srcOrd="2" destOrd="0" presId="urn:microsoft.com/office/officeart/2008/layout/NameandTitleOrganizationalChart"/>
    <dgm:cxn modelId="{2095E7FF-26E2-419A-9BE3-E96421B6AC8D}" type="presParOf" srcId="{2CE19E42-0EF4-4075-B01E-604681DA74EA}" destId="{C2CD16DB-B230-4768-B7CE-7ED31F50006D}" srcOrd="1" destOrd="0" presId="urn:microsoft.com/office/officeart/2008/layout/NameandTitleOrganizationalChart"/>
    <dgm:cxn modelId="{90471FAB-68EB-4009-B250-B0F438DEC719}" type="presParOf" srcId="{C2CD16DB-B230-4768-B7CE-7ED31F50006D}" destId="{3682417A-0ABC-41BA-8984-C9410CD5A1BF}" srcOrd="0" destOrd="0" presId="urn:microsoft.com/office/officeart/2008/layout/NameandTitleOrganizationalChart"/>
    <dgm:cxn modelId="{05FF9035-FD42-4453-9A30-A462A03A5E7B}" type="presParOf" srcId="{C2CD16DB-B230-4768-B7CE-7ED31F50006D}" destId="{CDF0EE9D-FA46-4005-B564-4A7E3D1B492A}" srcOrd="1" destOrd="0" presId="urn:microsoft.com/office/officeart/2008/layout/NameandTitleOrganizationalChart"/>
    <dgm:cxn modelId="{131EBD2D-4918-4036-B9D7-DBC31B1D88A3}" type="presParOf" srcId="{CDF0EE9D-FA46-4005-B564-4A7E3D1B492A}" destId="{1B451B61-6C34-4AE0-9C82-35CA701F75E0}" srcOrd="0" destOrd="0" presId="urn:microsoft.com/office/officeart/2008/layout/NameandTitleOrganizationalChart"/>
    <dgm:cxn modelId="{7B1F2F9A-8710-4972-9587-A2871069000D}" type="presParOf" srcId="{1B451B61-6C34-4AE0-9C82-35CA701F75E0}" destId="{CFEA7820-EB2A-4E13-A3BD-61A19967051E}" srcOrd="0" destOrd="0" presId="urn:microsoft.com/office/officeart/2008/layout/NameandTitleOrganizationalChart"/>
    <dgm:cxn modelId="{454731A2-89FD-419E-BABC-B35283CE4699}" type="presParOf" srcId="{1B451B61-6C34-4AE0-9C82-35CA701F75E0}" destId="{2363C0D9-6860-4FE5-8F71-5C8F795BDB3A}" srcOrd="1" destOrd="0" presId="urn:microsoft.com/office/officeart/2008/layout/NameandTitleOrganizationalChart"/>
    <dgm:cxn modelId="{ED3AE35E-EE68-45FA-B67E-AD7B91BD94DD}" type="presParOf" srcId="{1B451B61-6C34-4AE0-9C82-35CA701F75E0}" destId="{7A2DBADA-ADDF-461B-BD9A-02C0D1C5E4C6}" srcOrd="2" destOrd="0" presId="urn:microsoft.com/office/officeart/2008/layout/NameandTitleOrganizationalChart"/>
    <dgm:cxn modelId="{4A15ED3A-67B8-4303-8B0D-690FE18701A7}" type="presParOf" srcId="{CDF0EE9D-FA46-4005-B564-4A7E3D1B492A}" destId="{A0DC4628-77F5-4ABE-8E4F-E74F2C1B41A0}" srcOrd="1" destOrd="0" presId="urn:microsoft.com/office/officeart/2008/layout/NameandTitleOrganizationalChart"/>
    <dgm:cxn modelId="{5F7A5099-B85A-439C-B798-8875607152DB}" type="presParOf" srcId="{A0DC4628-77F5-4ABE-8E4F-E74F2C1B41A0}" destId="{19D69B45-3078-41FA-B6FE-B6960231FD41}" srcOrd="0" destOrd="0" presId="urn:microsoft.com/office/officeart/2008/layout/NameandTitleOrganizationalChart"/>
    <dgm:cxn modelId="{53623B65-B566-47D1-A596-5D61F1020909}" type="presParOf" srcId="{A0DC4628-77F5-4ABE-8E4F-E74F2C1B41A0}" destId="{0A2E7F62-98B6-4E15-933A-2603847C0637}" srcOrd="1" destOrd="0" presId="urn:microsoft.com/office/officeart/2008/layout/NameandTitleOrganizationalChart"/>
    <dgm:cxn modelId="{1F1FB6DE-5F68-4B49-8E91-652300FF06FB}" type="presParOf" srcId="{0A2E7F62-98B6-4E15-933A-2603847C0637}" destId="{55211746-426E-41DA-9380-1162792BAA7A}" srcOrd="0" destOrd="0" presId="urn:microsoft.com/office/officeart/2008/layout/NameandTitleOrganizationalChart"/>
    <dgm:cxn modelId="{2EC2ECE8-B3E2-4E7D-A8FC-09531F44ED2F}" type="presParOf" srcId="{55211746-426E-41DA-9380-1162792BAA7A}" destId="{CA1165FD-A035-4AF3-BD36-3662D4ACCDAE}" srcOrd="0" destOrd="0" presId="urn:microsoft.com/office/officeart/2008/layout/NameandTitleOrganizationalChart"/>
    <dgm:cxn modelId="{7C0EA4AF-74A4-4D9E-9BD0-8DCF155B3D17}" type="presParOf" srcId="{55211746-426E-41DA-9380-1162792BAA7A}" destId="{E2850C5D-BB08-4FE9-B75B-C49074379470}" srcOrd="1" destOrd="0" presId="urn:microsoft.com/office/officeart/2008/layout/NameandTitleOrganizationalChart"/>
    <dgm:cxn modelId="{46E73298-2CAA-4644-8D18-F06EE244DBE2}" type="presParOf" srcId="{55211746-426E-41DA-9380-1162792BAA7A}" destId="{294ED174-1288-40CE-AFF3-BA68D3319BBB}" srcOrd="2" destOrd="0" presId="urn:microsoft.com/office/officeart/2008/layout/NameandTitleOrganizationalChart"/>
    <dgm:cxn modelId="{CFD467D3-FA53-4D57-A7FB-51839E1E6059}" type="presParOf" srcId="{0A2E7F62-98B6-4E15-933A-2603847C0637}" destId="{F6185F12-D763-42B5-9B21-50058D2A40ED}" srcOrd="1" destOrd="0" presId="urn:microsoft.com/office/officeart/2008/layout/NameandTitleOrganizationalChart"/>
    <dgm:cxn modelId="{FBCF5A5D-2DD4-427D-B4F8-779FF800B70A}" type="presParOf" srcId="{F6185F12-D763-42B5-9B21-50058D2A40ED}" destId="{C9F016FD-C199-40A7-BBF7-99F8215EA787}" srcOrd="0" destOrd="0" presId="urn:microsoft.com/office/officeart/2008/layout/NameandTitleOrganizationalChart"/>
    <dgm:cxn modelId="{CCDF3982-7C29-4C42-8A04-01DAE6B8C0FF}" type="presParOf" srcId="{F6185F12-D763-42B5-9B21-50058D2A40ED}" destId="{0587071A-697A-4CAF-9A50-7FB201394008}" srcOrd="1" destOrd="0" presId="urn:microsoft.com/office/officeart/2008/layout/NameandTitleOrganizationalChart"/>
    <dgm:cxn modelId="{F97FE210-0BFE-4E5E-890E-C3871FD66C8E}" type="presParOf" srcId="{0587071A-697A-4CAF-9A50-7FB201394008}" destId="{AF0D588D-E532-4155-9AE5-401BD5D2230E}" srcOrd="0" destOrd="0" presId="urn:microsoft.com/office/officeart/2008/layout/NameandTitleOrganizationalChart"/>
    <dgm:cxn modelId="{156E5698-ED30-492F-AA55-0395756D8BEC}" type="presParOf" srcId="{AF0D588D-E532-4155-9AE5-401BD5D2230E}" destId="{9394DC32-01E4-4A6A-9CE8-28F822E8DD2C}" srcOrd="0" destOrd="0" presId="urn:microsoft.com/office/officeart/2008/layout/NameandTitleOrganizationalChart"/>
    <dgm:cxn modelId="{A2F52856-77DB-43F6-936F-7236C25E0846}" type="presParOf" srcId="{AF0D588D-E532-4155-9AE5-401BD5D2230E}" destId="{60745DFA-8818-4970-8533-AD159B656727}" srcOrd="1" destOrd="0" presId="urn:microsoft.com/office/officeart/2008/layout/NameandTitleOrganizationalChart"/>
    <dgm:cxn modelId="{156BA525-5863-42A7-8209-F1AB959FA209}" type="presParOf" srcId="{AF0D588D-E532-4155-9AE5-401BD5D2230E}" destId="{2FA336B8-AA16-428F-AD58-91DDF092E700}" srcOrd="2" destOrd="0" presId="urn:microsoft.com/office/officeart/2008/layout/NameandTitleOrganizationalChart"/>
    <dgm:cxn modelId="{E43C0FB8-3AE0-4C65-AD28-B8A12F428214}" type="presParOf" srcId="{0587071A-697A-4CAF-9A50-7FB201394008}" destId="{5422F784-ED56-4680-8CC3-E8112D2881A5}" srcOrd="1" destOrd="0" presId="urn:microsoft.com/office/officeart/2008/layout/NameandTitleOrganizationalChart"/>
    <dgm:cxn modelId="{A8CFE2D0-268B-4685-A5BF-6B7941EC795C}" type="presParOf" srcId="{0587071A-697A-4CAF-9A50-7FB201394008}" destId="{5F8C933F-8126-49D8-B1FB-1DA5196378E5}" srcOrd="2" destOrd="0" presId="urn:microsoft.com/office/officeart/2008/layout/NameandTitleOrganizationalChart"/>
    <dgm:cxn modelId="{A64ADCCB-0769-412F-BDE4-9ADEB74D0EF4}" type="presParOf" srcId="{0A2E7F62-98B6-4E15-933A-2603847C0637}" destId="{FBEE26CB-F077-46FC-9D47-FBC07921CF63}" srcOrd="2" destOrd="0" presId="urn:microsoft.com/office/officeart/2008/layout/NameandTitleOrganizationalChart"/>
    <dgm:cxn modelId="{2D0B2ECD-F40D-4FC7-98F2-209D49075193}" type="presParOf" srcId="{CDF0EE9D-FA46-4005-B564-4A7E3D1B492A}" destId="{5AFA070F-50BF-4920-8DA8-4556E2111920}" srcOrd="2" destOrd="0" presId="urn:microsoft.com/office/officeart/2008/layout/NameandTitleOrganizationalChart"/>
    <dgm:cxn modelId="{24CB7472-F692-46BE-A0E2-36576AECF4E9}" type="presParOf" srcId="{C2CD16DB-B230-4768-B7CE-7ED31F50006D}" destId="{F1DDDEC3-329D-4F13-B4B4-FD0B083A8BA7}" srcOrd="2" destOrd="0" presId="urn:microsoft.com/office/officeart/2008/layout/NameandTitleOrganizationalChart"/>
    <dgm:cxn modelId="{60F66CD4-8249-4E37-8CAE-BBF1C43225E9}" type="presParOf" srcId="{C2CD16DB-B230-4768-B7CE-7ED31F50006D}" destId="{F857F22B-EB1E-45EB-939A-F1BC1335A31B}" srcOrd="3" destOrd="0" presId="urn:microsoft.com/office/officeart/2008/layout/NameandTitleOrganizationalChart"/>
    <dgm:cxn modelId="{89D7A354-1F7A-4DDC-8B26-6A716D07CCC4}" type="presParOf" srcId="{F857F22B-EB1E-45EB-939A-F1BC1335A31B}" destId="{A5A39263-4950-43A4-B228-44F71FEFE353}" srcOrd="0" destOrd="0" presId="urn:microsoft.com/office/officeart/2008/layout/NameandTitleOrganizationalChart"/>
    <dgm:cxn modelId="{63105FAE-4438-4EC4-A42F-210776E42222}" type="presParOf" srcId="{A5A39263-4950-43A4-B228-44F71FEFE353}" destId="{158C39DA-1814-43F9-8D6E-E5B24872BD79}" srcOrd="0" destOrd="0" presId="urn:microsoft.com/office/officeart/2008/layout/NameandTitleOrganizationalChart"/>
    <dgm:cxn modelId="{13D54F06-084D-4EEF-BA1E-73DC3F4B31C3}" type="presParOf" srcId="{A5A39263-4950-43A4-B228-44F71FEFE353}" destId="{98B7FD75-695F-4FD8-9E81-5741CAFAF475}" srcOrd="1" destOrd="0" presId="urn:microsoft.com/office/officeart/2008/layout/NameandTitleOrganizationalChart"/>
    <dgm:cxn modelId="{D51708C4-4AAA-4390-AC58-1C5D0E99CE44}" type="presParOf" srcId="{A5A39263-4950-43A4-B228-44F71FEFE353}" destId="{35D92F11-EFC0-4002-B61A-7C0B4A56C02E}" srcOrd="2" destOrd="0" presId="urn:microsoft.com/office/officeart/2008/layout/NameandTitleOrganizationalChart"/>
    <dgm:cxn modelId="{97D10BAC-4552-4EA2-B5FF-C882E6A467E6}" type="presParOf" srcId="{F857F22B-EB1E-45EB-939A-F1BC1335A31B}" destId="{1206ECF2-5B3C-43ED-B47C-969FA33012BD}" srcOrd="1" destOrd="0" presId="urn:microsoft.com/office/officeart/2008/layout/NameandTitleOrganizationalChart"/>
    <dgm:cxn modelId="{84574292-F5BA-4D98-8477-16F8C582C862}" type="presParOf" srcId="{1206ECF2-5B3C-43ED-B47C-969FA33012BD}" destId="{EF0AF7C0-089B-42DC-A355-8C589151A4C8}" srcOrd="0" destOrd="0" presId="urn:microsoft.com/office/officeart/2008/layout/NameandTitleOrganizationalChart"/>
    <dgm:cxn modelId="{1F54897A-6B02-4B71-8B0E-2E9283AF4263}" type="presParOf" srcId="{1206ECF2-5B3C-43ED-B47C-969FA33012BD}" destId="{12A44CE8-DCF4-4499-9994-EABD847084D1}" srcOrd="1" destOrd="0" presId="urn:microsoft.com/office/officeart/2008/layout/NameandTitleOrganizationalChart"/>
    <dgm:cxn modelId="{D666E060-83B8-481A-81CE-7872F9384DAA}" type="presParOf" srcId="{12A44CE8-DCF4-4499-9994-EABD847084D1}" destId="{1900BB87-035F-4F45-9449-B462649473E6}" srcOrd="0" destOrd="0" presId="urn:microsoft.com/office/officeart/2008/layout/NameandTitleOrganizationalChart"/>
    <dgm:cxn modelId="{DFB52D09-9FC4-429E-91DD-3B9E12530B4B}" type="presParOf" srcId="{1900BB87-035F-4F45-9449-B462649473E6}" destId="{A853A521-CD9A-406D-B880-2CA3C0AA17B0}" srcOrd="0" destOrd="0" presId="urn:microsoft.com/office/officeart/2008/layout/NameandTitleOrganizationalChart"/>
    <dgm:cxn modelId="{C9FFF602-A4F0-4F55-A068-2D31807F0364}" type="presParOf" srcId="{1900BB87-035F-4F45-9449-B462649473E6}" destId="{16EEFF0E-D41F-44B1-9A3F-83AD6BA45614}" srcOrd="1" destOrd="0" presId="urn:microsoft.com/office/officeart/2008/layout/NameandTitleOrganizationalChart"/>
    <dgm:cxn modelId="{CE9BE184-1F81-4243-9955-B0BF2ECADE64}" type="presParOf" srcId="{1900BB87-035F-4F45-9449-B462649473E6}" destId="{3B57CB7F-9CE7-42B7-9766-14E3F6B5DC11}" srcOrd="2" destOrd="0" presId="urn:microsoft.com/office/officeart/2008/layout/NameandTitleOrganizationalChart"/>
    <dgm:cxn modelId="{AD7BDB87-41B4-4641-A425-9807D48014F5}" type="presParOf" srcId="{12A44CE8-DCF4-4499-9994-EABD847084D1}" destId="{59B8E135-8390-47A6-B80B-521D928E9F2E}" srcOrd="1" destOrd="0" presId="urn:microsoft.com/office/officeart/2008/layout/NameandTitleOrganizationalChart"/>
    <dgm:cxn modelId="{3ECED895-8536-4A5F-AF9C-78B002F8F5AD}" type="presParOf" srcId="{59B8E135-8390-47A6-B80B-521D928E9F2E}" destId="{60923438-9CE4-416F-BEAF-F443815EE8EE}" srcOrd="0" destOrd="0" presId="urn:microsoft.com/office/officeart/2008/layout/NameandTitleOrganizationalChart"/>
    <dgm:cxn modelId="{872A498F-6A91-4E64-98F0-AAA8F6764719}" type="presParOf" srcId="{59B8E135-8390-47A6-B80B-521D928E9F2E}" destId="{288B3ABF-C5A5-46BA-B3B4-E694C59ADDEE}" srcOrd="1" destOrd="0" presId="urn:microsoft.com/office/officeart/2008/layout/NameandTitleOrganizationalChart"/>
    <dgm:cxn modelId="{F209625A-7CE1-4399-BE1C-E89E75BBC578}" type="presParOf" srcId="{288B3ABF-C5A5-46BA-B3B4-E694C59ADDEE}" destId="{4539E269-27A9-4224-AC28-EB042BD8BEF0}" srcOrd="0" destOrd="0" presId="urn:microsoft.com/office/officeart/2008/layout/NameandTitleOrganizationalChart"/>
    <dgm:cxn modelId="{9DBAD24A-D8E4-47AE-9782-696E53CFECBA}" type="presParOf" srcId="{4539E269-27A9-4224-AC28-EB042BD8BEF0}" destId="{D528ADF3-8B02-42E9-B7E5-823018DC45B9}" srcOrd="0" destOrd="0" presId="urn:microsoft.com/office/officeart/2008/layout/NameandTitleOrganizationalChart"/>
    <dgm:cxn modelId="{4152B252-AEFC-4F32-A787-86EFBDCC2198}" type="presParOf" srcId="{4539E269-27A9-4224-AC28-EB042BD8BEF0}" destId="{6554EB43-1B00-4A62-9592-1BF0B2F9A728}" srcOrd="1" destOrd="0" presId="urn:microsoft.com/office/officeart/2008/layout/NameandTitleOrganizationalChart"/>
    <dgm:cxn modelId="{7C83CED9-CF8C-4341-9E76-93F6AFF60FB9}" type="presParOf" srcId="{4539E269-27A9-4224-AC28-EB042BD8BEF0}" destId="{A316B999-1185-4028-B8CD-20DDB55AEACF}" srcOrd="2" destOrd="0" presId="urn:microsoft.com/office/officeart/2008/layout/NameandTitleOrganizationalChart"/>
    <dgm:cxn modelId="{ADD7EAD9-E693-4705-9F0E-ECC566A8F0B9}" type="presParOf" srcId="{288B3ABF-C5A5-46BA-B3B4-E694C59ADDEE}" destId="{EBE656DF-2A66-4704-AEE1-ABCC38F18BEC}" srcOrd="1" destOrd="0" presId="urn:microsoft.com/office/officeart/2008/layout/NameandTitleOrganizationalChart"/>
    <dgm:cxn modelId="{6AD4CCBA-29DF-4A8F-ADD7-9462F1748886}" type="presParOf" srcId="{288B3ABF-C5A5-46BA-B3B4-E694C59ADDEE}" destId="{32263594-087D-4AB9-9FC9-53FF6E94A3E4}" srcOrd="2" destOrd="0" presId="urn:microsoft.com/office/officeart/2008/layout/NameandTitleOrganizationalChart"/>
    <dgm:cxn modelId="{ED046CBF-7EBB-4772-BE6E-ECCF01026262}" type="presParOf" srcId="{12A44CE8-DCF4-4499-9994-EABD847084D1}" destId="{176B6465-7DFC-42AC-9338-F7B6BEF95551}" srcOrd="2" destOrd="0" presId="urn:microsoft.com/office/officeart/2008/layout/NameandTitleOrganizationalChart"/>
    <dgm:cxn modelId="{453DAFEB-CBC3-44D8-B3F7-C235D06D2A26}" type="presParOf" srcId="{F857F22B-EB1E-45EB-939A-F1BC1335A31B}" destId="{4ED86BB7-35E0-4459-9347-7C759F671015}" srcOrd="2" destOrd="0" presId="urn:microsoft.com/office/officeart/2008/layout/NameandTitleOrganizationalChart"/>
    <dgm:cxn modelId="{4F653918-48C1-4088-88A7-ED995697EFCA}" type="presParOf" srcId="{C2CD16DB-B230-4768-B7CE-7ED31F50006D}" destId="{A5723489-CAE8-4E04-BFB4-F7D22EBBFFB2}" srcOrd="4" destOrd="0" presId="urn:microsoft.com/office/officeart/2008/layout/NameandTitleOrganizationalChart"/>
    <dgm:cxn modelId="{3991F4C1-4384-4796-BA89-3A39991C3653}" type="presParOf" srcId="{C2CD16DB-B230-4768-B7CE-7ED31F50006D}" destId="{E4E35228-45CF-48C8-A728-947A06589C10}" srcOrd="5" destOrd="0" presId="urn:microsoft.com/office/officeart/2008/layout/NameandTitleOrganizationalChart"/>
    <dgm:cxn modelId="{E5AA30D5-D1FF-4891-B033-A402EA454782}" type="presParOf" srcId="{E4E35228-45CF-48C8-A728-947A06589C10}" destId="{7015FB78-1380-476D-BE75-0CF118928720}" srcOrd="0" destOrd="0" presId="urn:microsoft.com/office/officeart/2008/layout/NameandTitleOrganizationalChart"/>
    <dgm:cxn modelId="{00B614F0-7E8D-49E6-A2CB-846F9B0D189D}" type="presParOf" srcId="{7015FB78-1380-476D-BE75-0CF118928720}" destId="{2CEFDA09-253E-43F4-839A-B16738806B78}" srcOrd="0" destOrd="0" presId="urn:microsoft.com/office/officeart/2008/layout/NameandTitleOrganizationalChart"/>
    <dgm:cxn modelId="{B49491CB-972C-4999-AA85-14B1150C3957}" type="presParOf" srcId="{7015FB78-1380-476D-BE75-0CF118928720}" destId="{283C8E95-3CA4-487D-A1E9-22DB95790E83}" srcOrd="1" destOrd="0" presId="urn:microsoft.com/office/officeart/2008/layout/NameandTitleOrganizationalChart"/>
    <dgm:cxn modelId="{1D60D642-CC77-4CBA-B3AF-2E8F05727C5F}" type="presParOf" srcId="{7015FB78-1380-476D-BE75-0CF118928720}" destId="{135713E6-C998-4910-B192-4D08511A6A20}" srcOrd="2" destOrd="0" presId="urn:microsoft.com/office/officeart/2008/layout/NameandTitleOrganizationalChart"/>
    <dgm:cxn modelId="{8B6E4D8B-5B18-429C-8BEB-9D1F93C719C9}" type="presParOf" srcId="{E4E35228-45CF-48C8-A728-947A06589C10}" destId="{9453E957-8A91-4A14-A4DE-B4635F4F4379}" srcOrd="1" destOrd="0" presId="urn:microsoft.com/office/officeart/2008/layout/NameandTitleOrganizationalChart"/>
    <dgm:cxn modelId="{50253287-6CC4-444C-8DA3-FAA28177C982}" type="presParOf" srcId="{9453E957-8A91-4A14-A4DE-B4635F4F4379}" destId="{E16C28D3-AC5E-4D8F-90AD-E05199BE42F6}" srcOrd="0" destOrd="0" presId="urn:microsoft.com/office/officeart/2008/layout/NameandTitleOrganizationalChart"/>
    <dgm:cxn modelId="{A871BCF6-6BF3-4D19-9156-45DF0B328284}" type="presParOf" srcId="{9453E957-8A91-4A14-A4DE-B4635F4F4379}" destId="{09F0A3CD-2F12-4735-9A41-6ADA6B4C8E55}" srcOrd="1" destOrd="0" presId="urn:microsoft.com/office/officeart/2008/layout/NameandTitleOrganizationalChart"/>
    <dgm:cxn modelId="{99CDB666-3C72-4456-9A96-FAE79DCA7577}" type="presParOf" srcId="{09F0A3CD-2F12-4735-9A41-6ADA6B4C8E55}" destId="{3E2E501E-A6BF-4F20-8DAE-47549704F97F}" srcOrd="0" destOrd="0" presId="urn:microsoft.com/office/officeart/2008/layout/NameandTitleOrganizationalChart"/>
    <dgm:cxn modelId="{FC97BCF9-7EF0-44E2-A0FC-806092EBC0FE}" type="presParOf" srcId="{3E2E501E-A6BF-4F20-8DAE-47549704F97F}" destId="{F7D7965D-C0B5-4ED5-8DB1-A8CF569C1F9B}" srcOrd="0" destOrd="0" presId="urn:microsoft.com/office/officeart/2008/layout/NameandTitleOrganizationalChart"/>
    <dgm:cxn modelId="{F72FA9EB-9B20-4008-94BB-407E11306027}" type="presParOf" srcId="{3E2E501E-A6BF-4F20-8DAE-47549704F97F}" destId="{9438BD82-14C6-4E86-9913-A2F54CCC4153}" srcOrd="1" destOrd="0" presId="urn:microsoft.com/office/officeart/2008/layout/NameandTitleOrganizationalChart"/>
    <dgm:cxn modelId="{4F50FD39-C451-49AB-B54B-F3997EFEC034}" type="presParOf" srcId="{3E2E501E-A6BF-4F20-8DAE-47549704F97F}" destId="{BA2A51BC-5B16-44A7-8C59-081D69B4D721}" srcOrd="2" destOrd="0" presId="urn:microsoft.com/office/officeart/2008/layout/NameandTitleOrganizationalChart"/>
    <dgm:cxn modelId="{E7DF6EF3-8A3D-4B43-B477-C6E373BAACB7}" type="presParOf" srcId="{09F0A3CD-2F12-4735-9A41-6ADA6B4C8E55}" destId="{010B6680-E2A7-4F3D-BA30-0CA901F1DDAF}" srcOrd="1" destOrd="0" presId="urn:microsoft.com/office/officeart/2008/layout/NameandTitleOrganizationalChart"/>
    <dgm:cxn modelId="{3C7082E0-2B04-4A53-972E-0F0ABE7E2D91}" type="presParOf" srcId="{010B6680-E2A7-4F3D-BA30-0CA901F1DDAF}" destId="{566AD49D-1089-4838-ADC8-5853E758ACBE}" srcOrd="0" destOrd="0" presId="urn:microsoft.com/office/officeart/2008/layout/NameandTitleOrganizationalChart"/>
    <dgm:cxn modelId="{AFC45E94-C147-4C78-A058-751D6F15FE41}" type="presParOf" srcId="{010B6680-E2A7-4F3D-BA30-0CA901F1DDAF}" destId="{28DE1B21-0DD1-4747-896A-8AAF6555AAFE}" srcOrd="1" destOrd="0" presId="urn:microsoft.com/office/officeart/2008/layout/NameandTitleOrganizationalChart"/>
    <dgm:cxn modelId="{F540BD72-DF93-4F71-8F1C-B5495F3B6EC6}" type="presParOf" srcId="{28DE1B21-0DD1-4747-896A-8AAF6555AAFE}" destId="{E14DAAA2-A879-4B19-AE52-AF3BB411798C}" srcOrd="0" destOrd="0" presId="urn:microsoft.com/office/officeart/2008/layout/NameandTitleOrganizationalChart"/>
    <dgm:cxn modelId="{E842903A-B006-432B-A1F5-FD20303C73C8}" type="presParOf" srcId="{E14DAAA2-A879-4B19-AE52-AF3BB411798C}" destId="{128A9759-B5F9-4F37-883A-05A365612ADB}" srcOrd="0" destOrd="0" presId="urn:microsoft.com/office/officeart/2008/layout/NameandTitleOrganizationalChart"/>
    <dgm:cxn modelId="{BE6501FD-6A85-432A-BC86-0041835FC0D7}" type="presParOf" srcId="{E14DAAA2-A879-4B19-AE52-AF3BB411798C}" destId="{66FD8070-86DE-4148-8E22-7B60BC02ED42}" srcOrd="1" destOrd="0" presId="urn:microsoft.com/office/officeart/2008/layout/NameandTitleOrganizationalChart"/>
    <dgm:cxn modelId="{619FFAA3-30DB-486A-9BC3-0F8B9CB1D2A2}" type="presParOf" srcId="{E14DAAA2-A879-4B19-AE52-AF3BB411798C}" destId="{2AF7C75A-B82A-43F2-A12B-BC5A2F9B8D94}" srcOrd="2" destOrd="0" presId="urn:microsoft.com/office/officeart/2008/layout/NameandTitleOrganizationalChart"/>
    <dgm:cxn modelId="{B0E355D4-372F-4146-B2C4-62B332A12B74}" type="presParOf" srcId="{28DE1B21-0DD1-4747-896A-8AAF6555AAFE}" destId="{30550096-FEF7-4FB0-BB08-407EE993A914}" srcOrd="1" destOrd="0" presId="urn:microsoft.com/office/officeart/2008/layout/NameandTitleOrganizationalChart"/>
    <dgm:cxn modelId="{ECA2D1E0-9B70-4C3D-A88D-72A02F45A817}" type="presParOf" srcId="{28DE1B21-0DD1-4747-896A-8AAF6555AAFE}" destId="{2B5C79C8-16F3-471F-BB72-DE23F80446D5}" srcOrd="2" destOrd="0" presId="urn:microsoft.com/office/officeart/2008/layout/NameandTitleOrganizationalChart"/>
    <dgm:cxn modelId="{D2AA4568-7069-4266-9019-C959F6702A29}" type="presParOf" srcId="{09F0A3CD-2F12-4735-9A41-6ADA6B4C8E55}" destId="{356F6771-6221-4835-AC68-6B89498581AE}" srcOrd="2" destOrd="0" presId="urn:microsoft.com/office/officeart/2008/layout/NameandTitleOrganizationalChart"/>
    <dgm:cxn modelId="{CD839AF1-4F1F-4F0F-81BD-7D88AA5D7106}" type="presParOf" srcId="{E4E35228-45CF-48C8-A728-947A06589C10}" destId="{6AB3C92C-BBEB-48AB-99D6-6F4B12E5A4FE}" srcOrd="2" destOrd="0" presId="urn:microsoft.com/office/officeart/2008/layout/NameandTitleOrganizationalChart"/>
    <dgm:cxn modelId="{251B2717-F53F-4623-A4EA-9A95E84C503D}" type="presParOf" srcId="{C2CD16DB-B230-4768-B7CE-7ED31F50006D}" destId="{3C981D38-8B0B-4016-97A8-107DF1B4C583}" srcOrd="6" destOrd="0" presId="urn:microsoft.com/office/officeart/2008/layout/NameandTitleOrganizationalChart"/>
    <dgm:cxn modelId="{8C1FD03E-D55D-4DFD-BE82-6C80162D65AE}" type="presParOf" srcId="{C2CD16DB-B230-4768-B7CE-7ED31F50006D}" destId="{D916AF4C-A13C-42AE-9FCA-5D1AF146AE56}" srcOrd="7" destOrd="0" presId="urn:microsoft.com/office/officeart/2008/layout/NameandTitleOrganizationalChart"/>
    <dgm:cxn modelId="{8EC08AD5-A40E-46D1-B424-C8CBB01CBAB1}" type="presParOf" srcId="{D916AF4C-A13C-42AE-9FCA-5D1AF146AE56}" destId="{5C86014F-6D13-4387-9D67-8F07B56961B6}" srcOrd="0" destOrd="0" presId="urn:microsoft.com/office/officeart/2008/layout/NameandTitleOrganizationalChart"/>
    <dgm:cxn modelId="{020C8307-5B5C-4624-9FF0-5779B9D1A56C}" type="presParOf" srcId="{5C86014F-6D13-4387-9D67-8F07B56961B6}" destId="{E515635A-C3B5-43F8-82E6-E65332DE05AB}" srcOrd="0" destOrd="0" presId="urn:microsoft.com/office/officeart/2008/layout/NameandTitleOrganizationalChart"/>
    <dgm:cxn modelId="{EF92FD03-FCD1-4C4B-A274-87BF0E6FF889}" type="presParOf" srcId="{5C86014F-6D13-4387-9D67-8F07B56961B6}" destId="{858797A3-2D52-44DD-B83D-CF72446AA598}" srcOrd="1" destOrd="0" presId="urn:microsoft.com/office/officeart/2008/layout/NameandTitleOrganizationalChart"/>
    <dgm:cxn modelId="{1B670F6F-2858-49B5-915A-243F6B6F6FD0}" type="presParOf" srcId="{5C86014F-6D13-4387-9D67-8F07B56961B6}" destId="{0FC0529C-13AA-46AA-A606-FA9605621800}" srcOrd="2" destOrd="0" presId="urn:microsoft.com/office/officeart/2008/layout/NameandTitleOrganizationalChart"/>
    <dgm:cxn modelId="{B2F5670D-3FF4-4A71-8192-DDE7FBAEDE40}" type="presParOf" srcId="{D916AF4C-A13C-42AE-9FCA-5D1AF146AE56}" destId="{97BFBCFB-7906-4010-8677-9C4ACB667C63}" srcOrd="1" destOrd="0" presId="urn:microsoft.com/office/officeart/2008/layout/NameandTitleOrganizationalChart"/>
    <dgm:cxn modelId="{C418C01E-A1EE-41A6-BE21-D66DCFA15042}" type="presParOf" srcId="{97BFBCFB-7906-4010-8677-9C4ACB667C63}" destId="{316B63A1-1624-4A92-88B7-F5425B88C202}" srcOrd="0" destOrd="0" presId="urn:microsoft.com/office/officeart/2008/layout/NameandTitleOrganizationalChart"/>
    <dgm:cxn modelId="{947F22DC-6E53-46F5-8B26-98BA5696E8C7}" type="presParOf" srcId="{97BFBCFB-7906-4010-8677-9C4ACB667C63}" destId="{316AE4B9-622D-4231-A495-7AF8CC064AA1}" srcOrd="1" destOrd="0" presId="urn:microsoft.com/office/officeart/2008/layout/NameandTitleOrganizationalChart"/>
    <dgm:cxn modelId="{F4C0C7D0-A1F7-46B5-A977-3E22DBAB5747}" type="presParOf" srcId="{316AE4B9-622D-4231-A495-7AF8CC064AA1}" destId="{39260AF9-424B-4D9B-B139-A7B23E623118}" srcOrd="0" destOrd="0" presId="urn:microsoft.com/office/officeart/2008/layout/NameandTitleOrganizationalChart"/>
    <dgm:cxn modelId="{0FC6FF7B-F13D-4CF8-A69E-A35B3FEB7167}" type="presParOf" srcId="{39260AF9-424B-4D9B-B139-A7B23E623118}" destId="{6CC5304F-141B-4987-B40D-859E94C1BCD7}" srcOrd="0" destOrd="0" presId="urn:microsoft.com/office/officeart/2008/layout/NameandTitleOrganizationalChart"/>
    <dgm:cxn modelId="{CC09B57B-CBD0-40C9-9A5F-98A1EAE5A08D}" type="presParOf" srcId="{39260AF9-424B-4D9B-B139-A7B23E623118}" destId="{27FA6A9B-DA92-4231-BA03-474EF7326BD3}" srcOrd="1" destOrd="0" presId="urn:microsoft.com/office/officeart/2008/layout/NameandTitleOrganizationalChart"/>
    <dgm:cxn modelId="{F2D580D6-EED6-465D-8084-EA0237E07262}" type="presParOf" srcId="{39260AF9-424B-4D9B-B139-A7B23E623118}" destId="{85E7B5FA-E625-49B3-9F42-D05CDAF329F3}" srcOrd="2" destOrd="0" presId="urn:microsoft.com/office/officeart/2008/layout/NameandTitleOrganizationalChart"/>
    <dgm:cxn modelId="{5F39B260-F8C7-4001-AA28-B7C0A5224BDC}" type="presParOf" srcId="{316AE4B9-622D-4231-A495-7AF8CC064AA1}" destId="{E1534C22-2BFC-4AB3-8DF0-D156BA862530}" srcOrd="1" destOrd="0" presId="urn:microsoft.com/office/officeart/2008/layout/NameandTitleOrganizationalChart"/>
    <dgm:cxn modelId="{ED31FCF0-6B37-43C3-9C1E-E075C2697E42}" type="presParOf" srcId="{E1534C22-2BFC-4AB3-8DF0-D156BA862530}" destId="{875017B2-9E04-4FCB-A897-DF67619121A7}" srcOrd="0" destOrd="0" presId="urn:microsoft.com/office/officeart/2008/layout/NameandTitleOrganizationalChart"/>
    <dgm:cxn modelId="{926D4212-B1A2-4FA1-8893-B04031348CC3}" type="presParOf" srcId="{E1534C22-2BFC-4AB3-8DF0-D156BA862530}" destId="{57411F05-6849-4BD9-B15A-8A539B699F25}" srcOrd="1" destOrd="0" presId="urn:microsoft.com/office/officeart/2008/layout/NameandTitleOrganizationalChart"/>
    <dgm:cxn modelId="{676BCD90-292E-4A42-8292-1D7FD5E90426}" type="presParOf" srcId="{57411F05-6849-4BD9-B15A-8A539B699F25}" destId="{A37915A1-8B23-4108-B395-D532C132BF2E}" srcOrd="0" destOrd="0" presId="urn:microsoft.com/office/officeart/2008/layout/NameandTitleOrganizationalChart"/>
    <dgm:cxn modelId="{DE52AE82-6304-4945-A736-A156919BF196}" type="presParOf" srcId="{A37915A1-8B23-4108-B395-D532C132BF2E}" destId="{25D2D3A4-719E-48E7-BA61-134382001DEB}" srcOrd="0" destOrd="0" presId="urn:microsoft.com/office/officeart/2008/layout/NameandTitleOrganizationalChart"/>
    <dgm:cxn modelId="{48A867E8-2A39-49EE-A873-C87D9D973272}" type="presParOf" srcId="{A37915A1-8B23-4108-B395-D532C132BF2E}" destId="{8D2323A0-765D-4955-A067-ED4BEF590B43}" srcOrd="1" destOrd="0" presId="urn:microsoft.com/office/officeart/2008/layout/NameandTitleOrganizationalChart"/>
    <dgm:cxn modelId="{D1586186-9831-4A3C-8050-BB05292686C8}" type="presParOf" srcId="{A37915A1-8B23-4108-B395-D532C132BF2E}" destId="{7EC1A2B0-BADD-41E2-83DE-D3FD48B342F0}" srcOrd="2" destOrd="0" presId="urn:microsoft.com/office/officeart/2008/layout/NameandTitleOrganizationalChart"/>
    <dgm:cxn modelId="{516B3BF0-003D-449F-A2CE-FC17C01C4DAC}" type="presParOf" srcId="{57411F05-6849-4BD9-B15A-8A539B699F25}" destId="{DD6FE2BE-C88F-416F-A2D6-DC7CA86BB7A8}" srcOrd="1" destOrd="0" presId="urn:microsoft.com/office/officeart/2008/layout/NameandTitleOrganizationalChart"/>
    <dgm:cxn modelId="{18F0B32B-BE50-4033-9429-C6AE302EEABB}" type="presParOf" srcId="{57411F05-6849-4BD9-B15A-8A539B699F25}" destId="{22FE54BC-4E15-47B7-BFA4-082102848F8B}" srcOrd="2" destOrd="0" presId="urn:microsoft.com/office/officeart/2008/layout/NameandTitleOrganizationalChart"/>
    <dgm:cxn modelId="{5D0CBFD0-4081-4D64-91A4-209A43090077}" type="presParOf" srcId="{316AE4B9-622D-4231-A495-7AF8CC064AA1}" destId="{51207451-2E09-45AD-B21B-FF5C7AC970FA}" srcOrd="2" destOrd="0" presId="urn:microsoft.com/office/officeart/2008/layout/NameandTitleOrganizationalChart"/>
    <dgm:cxn modelId="{E0E69C12-217E-4B0C-BA32-68B8BB823F72}" type="presParOf" srcId="{D916AF4C-A13C-42AE-9FCA-5D1AF146AE56}" destId="{FD573709-C9A9-4FCC-B807-074EBA7CD9D2}" srcOrd="2" destOrd="0" presId="urn:microsoft.com/office/officeart/2008/layout/NameandTitleOrganizationalChart"/>
    <dgm:cxn modelId="{3FA24FBA-CD89-4004-96A1-6CEB6E8F7902}" type="presParOf" srcId="{C2CD16DB-B230-4768-B7CE-7ED31F50006D}" destId="{D39CFA6C-E6D0-42B2-9AB2-202105D56B4A}" srcOrd="8" destOrd="0" presId="urn:microsoft.com/office/officeart/2008/layout/NameandTitleOrganizationalChart"/>
    <dgm:cxn modelId="{1A955881-C3B9-402F-AD8E-920187B668FB}" type="presParOf" srcId="{C2CD16DB-B230-4768-B7CE-7ED31F50006D}" destId="{F1C2B8DC-670F-40C1-8A92-22799195BADC}" srcOrd="9" destOrd="0" presId="urn:microsoft.com/office/officeart/2008/layout/NameandTitleOrganizationalChart"/>
    <dgm:cxn modelId="{99D3972E-B357-4520-8992-B1243AD2CCA6}" type="presParOf" srcId="{F1C2B8DC-670F-40C1-8A92-22799195BADC}" destId="{A4DAA542-AD40-4D48-93FA-3B4BA6F68CA1}" srcOrd="0" destOrd="0" presId="urn:microsoft.com/office/officeart/2008/layout/NameandTitleOrganizationalChart"/>
    <dgm:cxn modelId="{0C908B18-514D-446A-B4B2-17505C938A73}" type="presParOf" srcId="{A4DAA542-AD40-4D48-93FA-3B4BA6F68CA1}" destId="{2903A78D-6096-428A-B97C-948A2B41AD74}" srcOrd="0" destOrd="0" presId="urn:microsoft.com/office/officeart/2008/layout/NameandTitleOrganizationalChart"/>
    <dgm:cxn modelId="{BDDD2DB2-BBE5-4FB7-B5DE-99DA5354CA23}" type="presParOf" srcId="{A4DAA542-AD40-4D48-93FA-3B4BA6F68CA1}" destId="{0FE3A172-B1DA-4E7D-96FB-E28AE6B025EF}" srcOrd="1" destOrd="0" presId="urn:microsoft.com/office/officeart/2008/layout/NameandTitleOrganizationalChart"/>
    <dgm:cxn modelId="{9D2DFE40-0192-458B-95B9-B1860C057C80}" type="presParOf" srcId="{A4DAA542-AD40-4D48-93FA-3B4BA6F68CA1}" destId="{A9EC5987-1934-4810-80CA-EF883B094553}" srcOrd="2" destOrd="0" presId="urn:microsoft.com/office/officeart/2008/layout/NameandTitleOrganizationalChart"/>
    <dgm:cxn modelId="{C219A212-8547-454C-A7DF-F18BB30C80D0}" type="presParOf" srcId="{F1C2B8DC-670F-40C1-8A92-22799195BADC}" destId="{B1602B28-77A3-48A9-84DF-F1DE3C9FB458}" srcOrd="1" destOrd="0" presId="urn:microsoft.com/office/officeart/2008/layout/NameandTitleOrganizationalChart"/>
    <dgm:cxn modelId="{387CCBB4-96B7-43A1-A598-EC03A6644EC3}" type="presParOf" srcId="{B1602B28-77A3-48A9-84DF-F1DE3C9FB458}" destId="{0496D27E-64EE-4560-80DF-555154103459}" srcOrd="0" destOrd="0" presId="urn:microsoft.com/office/officeart/2008/layout/NameandTitleOrganizationalChart"/>
    <dgm:cxn modelId="{78AFD8F0-754F-4864-92FD-47E4F84F3AAC}" type="presParOf" srcId="{B1602B28-77A3-48A9-84DF-F1DE3C9FB458}" destId="{368250CD-FF69-4254-A0A0-8C4621144814}" srcOrd="1" destOrd="0" presId="urn:microsoft.com/office/officeart/2008/layout/NameandTitleOrganizationalChart"/>
    <dgm:cxn modelId="{1F944875-E80D-4F68-B831-C9A752EFE422}" type="presParOf" srcId="{368250CD-FF69-4254-A0A0-8C4621144814}" destId="{47A244FA-DBB8-49CA-9CC5-67F6570A625C}" srcOrd="0" destOrd="0" presId="urn:microsoft.com/office/officeart/2008/layout/NameandTitleOrganizationalChart"/>
    <dgm:cxn modelId="{34A44266-64DF-4494-BB46-F29C683164D2}" type="presParOf" srcId="{47A244FA-DBB8-49CA-9CC5-67F6570A625C}" destId="{873D9764-964B-4B8A-9C80-9DBEC88F48DE}" srcOrd="0" destOrd="0" presId="urn:microsoft.com/office/officeart/2008/layout/NameandTitleOrganizationalChart"/>
    <dgm:cxn modelId="{3C3627D9-17E0-4DBD-BC89-33EFA23D82B4}" type="presParOf" srcId="{47A244FA-DBB8-49CA-9CC5-67F6570A625C}" destId="{A4023E51-B97E-4A17-9BA9-B1DF45184BE6}" srcOrd="1" destOrd="0" presId="urn:microsoft.com/office/officeart/2008/layout/NameandTitleOrganizationalChart"/>
    <dgm:cxn modelId="{C2C3D95A-682E-42B8-9955-2FB4070F20AA}" type="presParOf" srcId="{47A244FA-DBB8-49CA-9CC5-67F6570A625C}" destId="{FA23A69B-03FB-4BF9-A033-CA9B8F4DC220}" srcOrd="2" destOrd="0" presId="urn:microsoft.com/office/officeart/2008/layout/NameandTitleOrganizationalChart"/>
    <dgm:cxn modelId="{A86E390E-C3DB-4871-A11D-364E048847FF}" type="presParOf" srcId="{368250CD-FF69-4254-A0A0-8C4621144814}" destId="{745EA300-8A5E-468E-849C-FBE0E5089B8C}" srcOrd="1" destOrd="0" presId="urn:microsoft.com/office/officeart/2008/layout/NameandTitleOrganizationalChart"/>
    <dgm:cxn modelId="{531D04B8-0C99-4A85-AD39-E344B5C40C5E}" type="presParOf" srcId="{745EA300-8A5E-468E-849C-FBE0E5089B8C}" destId="{8CEE9F24-C72E-4310-A989-9863EA85B79B}" srcOrd="0" destOrd="0" presId="urn:microsoft.com/office/officeart/2008/layout/NameandTitleOrganizationalChart"/>
    <dgm:cxn modelId="{BCCF484B-97C3-4E98-B676-EF6323B97A80}" type="presParOf" srcId="{745EA300-8A5E-468E-849C-FBE0E5089B8C}" destId="{DA1AA899-5988-4561-9A66-296D87B20A1D}" srcOrd="1" destOrd="0" presId="urn:microsoft.com/office/officeart/2008/layout/NameandTitleOrganizationalChart"/>
    <dgm:cxn modelId="{2AC5C9B8-F9A4-4575-8279-156F6C474F66}" type="presParOf" srcId="{DA1AA899-5988-4561-9A66-296D87B20A1D}" destId="{D0707480-45E2-4991-8D8B-8DB494CA546A}" srcOrd="0" destOrd="0" presId="urn:microsoft.com/office/officeart/2008/layout/NameandTitleOrganizationalChart"/>
    <dgm:cxn modelId="{2705BDB4-1E9E-48CE-9B85-6EC1C4106CF2}" type="presParOf" srcId="{D0707480-45E2-4991-8D8B-8DB494CA546A}" destId="{F20A939D-7C5D-4DD8-B7E2-40CCE410E9B4}" srcOrd="0" destOrd="0" presId="urn:microsoft.com/office/officeart/2008/layout/NameandTitleOrganizationalChart"/>
    <dgm:cxn modelId="{CC50F490-C9E2-477A-82A4-AD074016572E}" type="presParOf" srcId="{D0707480-45E2-4991-8D8B-8DB494CA546A}" destId="{C38D20BB-D3E5-4BFD-8A39-0219BA2063CA}" srcOrd="1" destOrd="0" presId="urn:microsoft.com/office/officeart/2008/layout/NameandTitleOrganizationalChart"/>
    <dgm:cxn modelId="{08FECADE-C0E4-4428-B0CF-F3D05DE4DE6A}" type="presParOf" srcId="{D0707480-45E2-4991-8D8B-8DB494CA546A}" destId="{D2FB72F8-A3F9-4555-AFC4-6993D1BB5267}" srcOrd="2" destOrd="0" presId="urn:microsoft.com/office/officeart/2008/layout/NameandTitleOrganizationalChart"/>
    <dgm:cxn modelId="{00BDED87-39AD-4B13-8783-0DBF027057C3}" type="presParOf" srcId="{DA1AA899-5988-4561-9A66-296D87B20A1D}" destId="{10143F9F-B73D-4A66-8AD6-BE99742FE1CD}" srcOrd="1" destOrd="0" presId="urn:microsoft.com/office/officeart/2008/layout/NameandTitleOrganizationalChart"/>
    <dgm:cxn modelId="{91571B42-1EEB-40BB-AD2D-34D3FBD36366}" type="presParOf" srcId="{DA1AA899-5988-4561-9A66-296D87B20A1D}" destId="{A12EBECA-A2A7-440C-8184-4C26BD00CED1}" srcOrd="2" destOrd="0" presId="urn:microsoft.com/office/officeart/2008/layout/NameandTitleOrganizationalChart"/>
    <dgm:cxn modelId="{17EEBD4F-05E2-4FC4-A010-EEE4F67D5886}" type="presParOf" srcId="{368250CD-FF69-4254-A0A0-8C4621144814}" destId="{1C5CA5C9-18E7-4C6E-8BE3-C749E66D9EBC}" srcOrd="2" destOrd="0" presId="urn:microsoft.com/office/officeart/2008/layout/NameandTitleOrganizationalChart"/>
    <dgm:cxn modelId="{6AD67684-6EB3-441C-88B7-A9209BA2DF99}" type="presParOf" srcId="{F1C2B8DC-670F-40C1-8A92-22799195BADC}" destId="{182EF3BF-5FD9-4620-80D1-D383C9E7718D}" srcOrd="2" destOrd="0" presId="urn:microsoft.com/office/officeart/2008/layout/NameandTitleOrganizationalChart"/>
    <dgm:cxn modelId="{A2D96E8C-CEC0-404A-9AB8-18F3E040D507}" type="presParOf" srcId="{C2CD16DB-B230-4768-B7CE-7ED31F50006D}" destId="{75246EAF-0054-4F18-AEDC-68DFC612C2E7}" srcOrd="10" destOrd="0" presId="urn:microsoft.com/office/officeart/2008/layout/NameandTitleOrganizationalChart"/>
    <dgm:cxn modelId="{2E5489A0-9271-4A41-A35F-36BC29BBD072}" type="presParOf" srcId="{C2CD16DB-B230-4768-B7CE-7ED31F50006D}" destId="{A4996944-683E-4AD8-8036-8E9785410F3E}" srcOrd="11" destOrd="0" presId="urn:microsoft.com/office/officeart/2008/layout/NameandTitleOrganizationalChart"/>
    <dgm:cxn modelId="{507BC988-752E-4597-B1B0-D2552F5DDB63}" type="presParOf" srcId="{A4996944-683E-4AD8-8036-8E9785410F3E}" destId="{03A0D8D4-654F-460C-B357-7CF8E9C42AB7}" srcOrd="0" destOrd="0" presId="urn:microsoft.com/office/officeart/2008/layout/NameandTitleOrganizationalChart"/>
    <dgm:cxn modelId="{B70EDF4B-FDE1-4778-B496-9607D9AC1653}" type="presParOf" srcId="{03A0D8D4-654F-460C-B357-7CF8E9C42AB7}" destId="{7F1C0B4F-9D6C-40B3-9418-B7B9AF15DC12}" srcOrd="0" destOrd="0" presId="urn:microsoft.com/office/officeart/2008/layout/NameandTitleOrganizationalChart"/>
    <dgm:cxn modelId="{D79D5CD2-4BCA-43E6-9CF2-CC420ADFE5CE}" type="presParOf" srcId="{03A0D8D4-654F-460C-B357-7CF8E9C42AB7}" destId="{D9412B1A-31F6-4C3A-AED0-9B9606D546F4}" srcOrd="1" destOrd="0" presId="urn:microsoft.com/office/officeart/2008/layout/NameandTitleOrganizationalChart"/>
    <dgm:cxn modelId="{C3C3AF49-8E63-4D21-9DCB-FBD6D6FC245B}" type="presParOf" srcId="{03A0D8D4-654F-460C-B357-7CF8E9C42AB7}" destId="{4C2983BC-CF62-4482-ACB9-E59C495751B5}" srcOrd="2" destOrd="0" presId="urn:microsoft.com/office/officeart/2008/layout/NameandTitleOrganizationalChart"/>
    <dgm:cxn modelId="{2C709FD4-4F91-4979-A281-627B459BF2AB}" type="presParOf" srcId="{A4996944-683E-4AD8-8036-8E9785410F3E}" destId="{BA534675-F04A-4256-B8E3-35AC6100C42E}" srcOrd="1" destOrd="0" presId="urn:microsoft.com/office/officeart/2008/layout/NameandTitleOrganizationalChart"/>
    <dgm:cxn modelId="{5ABB30F7-EE70-4433-8DE0-8FA291E4858D}" type="presParOf" srcId="{BA534675-F04A-4256-B8E3-35AC6100C42E}" destId="{38D4E8E5-01E5-4A47-A4AE-CDF89E985CF8}" srcOrd="0" destOrd="0" presId="urn:microsoft.com/office/officeart/2008/layout/NameandTitleOrganizationalChart"/>
    <dgm:cxn modelId="{87485916-191B-42D1-9E84-4CA23A06BFD8}" type="presParOf" srcId="{BA534675-F04A-4256-B8E3-35AC6100C42E}" destId="{688AF328-01F3-4C96-AC0E-1A1E80B5AAFC}" srcOrd="1" destOrd="0" presId="urn:microsoft.com/office/officeart/2008/layout/NameandTitleOrganizationalChart"/>
    <dgm:cxn modelId="{054521A1-648E-4ED0-A7FE-76ED71424155}" type="presParOf" srcId="{688AF328-01F3-4C96-AC0E-1A1E80B5AAFC}" destId="{9E9148FB-2F3C-470F-9A4B-A22B687B02FE}" srcOrd="0" destOrd="0" presId="urn:microsoft.com/office/officeart/2008/layout/NameandTitleOrganizationalChart"/>
    <dgm:cxn modelId="{1D9A8D6D-6A80-4B60-A78B-DCC10FEA1C55}" type="presParOf" srcId="{9E9148FB-2F3C-470F-9A4B-A22B687B02FE}" destId="{5ADA321F-F9B1-408F-ACCA-D39BFD99E121}" srcOrd="0" destOrd="0" presId="urn:microsoft.com/office/officeart/2008/layout/NameandTitleOrganizationalChart"/>
    <dgm:cxn modelId="{B31DCAAE-6BB4-425B-BCE1-13587027C6E2}" type="presParOf" srcId="{9E9148FB-2F3C-470F-9A4B-A22B687B02FE}" destId="{7C222FA3-93CB-4973-A0B0-4B95EAF19C60}" srcOrd="1" destOrd="0" presId="urn:microsoft.com/office/officeart/2008/layout/NameandTitleOrganizationalChart"/>
    <dgm:cxn modelId="{07A0635C-EA6E-4431-A360-333C5D0C5136}" type="presParOf" srcId="{9E9148FB-2F3C-470F-9A4B-A22B687B02FE}" destId="{F0FA2643-27A7-4DA3-B79B-53D8D9725FDF}" srcOrd="2" destOrd="0" presId="urn:microsoft.com/office/officeart/2008/layout/NameandTitleOrganizationalChart"/>
    <dgm:cxn modelId="{615D7995-86F7-47F3-ADFA-8A19D192742B}" type="presParOf" srcId="{688AF328-01F3-4C96-AC0E-1A1E80B5AAFC}" destId="{4426CB9D-854E-4119-BF11-B27262FB1498}" srcOrd="1" destOrd="0" presId="urn:microsoft.com/office/officeart/2008/layout/NameandTitleOrganizationalChart"/>
    <dgm:cxn modelId="{34334D1F-AD97-4260-A150-8C729B95F243}" type="presParOf" srcId="{4426CB9D-854E-4119-BF11-B27262FB1498}" destId="{E4608FB5-19AC-4ABB-849A-A65C8C50567F}" srcOrd="0" destOrd="0" presId="urn:microsoft.com/office/officeart/2008/layout/NameandTitleOrganizationalChart"/>
    <dgm:cxn modelId="{705F8E35-E760-476C-9B2C-20431345F912}" type="presParOf" srcId="{4426CB9D-854E-4119-BF11-B27262FB1498}" destId="{16D63DF1-F6E6-44B3-8F85-D126271207C5}" srcOrd="1" destOrd="0" presId="urn:microsoft.com/office/officeart/2008/layout/NameandTitleOrganizationalChart"/>
    <dgm:cxn modelId="{278E6F75-C717-42D3-8E42-79D4505FB1BB}" type="presParOf" srcId="{16D63DF1-F6E6-44B3-8F85-D126271207C5}" destId="{F9EBBA0F-8FAD-4026-BB2D-F93B54B6DC6E}" srcOrd="0" destOrd="0" presId="urn:microsoft.com/office/officeart/2008/layout/NameandTitleOrganizationalChart"/>
    <dgm:cxn modelId="{91389A7A-E11A-4F61-8F59-5627BFF44CB6}" type="presParOf" srcId="{F9EBBA0F-8FAD-4026-BB2D-F93B54B6DC6E}" destId="{012E5DDE-68B2-4A95-B103-C0AF66D79084}" srcOrd="0" destOrd="0" presId="urn:microsoft.com/office/officeart/2008/layout/NameandTitleOrganizationalChart"/>
    <dgm:cxn modelId="{DC336C97-58B5-45F7-8C42-196C23E44778}" type="presParOf" srcId="{F9EBBA0F-8FAD-4026-BB2D-F93B54B6DC6E}" destId="{433002ED-489F-4E11-A02F-596CA302A7D8}" srcOrd="1" destOrd="0" presId="urn:microsoft.com/office/officeart/2008/layout/NameandTitleOrganizationalChart"/>
    <dgm:cxn modelId="{3CCF496C-1438-46A3-AA9C-65C7E6F0351A}" type="presParOf" srcId="{F9EBBA0F-8FAD-4026-BB2D-F93B54B6DC6E}" destId="{465ED229-DA83-40C7-867E-3C40EAE8E4A2}" srcOrd="2" destOrd="0" presId="urn:microsoft.com/office/officeart/2008/layout/NameandTitleOrganizationalChart"/>
    <dgm:cxn modelId="{70275A49-34EB-4DE0-81CC-9E46027A9BF6}" type="presParOf" srcId="{16D63DF1-F6E6-44B3-8F85-D126271207C5}" destId="{03BEFCDB-B606-4908-A9B5-FBED6F8F0B24}" srcOrd="1" destOrd="0" presId="urn:microsoft.com/office/officeart/2008/layout/NameandTitleOrganizationalChart"/>
    <dgm:cxn modelId="{4A806E01-CE82-4CAA-9F41-3BAFCBAEB1A4}" type="presParOf" srcId="{16D63DF1-F6E6-44B3-8F85-D126271207C5}" destId="{953B50B1-0854-4075-8ECC-923FB86CA8F3}" srcOrd="2" destOrd="0" presId="urn:microsoft.com/office/officeart/2008/layout/NameandTitleOrganizationalChart"/>
    <dgm:cxn modelId="{845BF932-A7E4-42A1-94E2-5C3CCFCC3960}" type="presParOf" srcId="{688AF328-01F3-4C96-AC0E-1A1E80B5AAFC}" destId="{D601DF27-5913-46BA-B33D-BEDB67915A07}" srcOrd="2" destOrd="0" presId="urn:microsoft.com/office/officeart/2008/layout/NameandTitleOrganizationalChart"/>
    <dgm:cxn modelId="{751652A4-7903-46A2-8C8E-A23181D26611}" type="presParOf" srcId="{A4996944-683E-4AD8-8036-8E9785410F3E}" destId="{155714D1-2978-463B-9495-AF7AFA1E673C}" srcOrd="2" destOrd="0" presId="urn:microsoft.com/office/officeart/2008/layout/NameandTitleOrganizationalChart"/>
    <dgm:cxn modelId="{B5AC6145-3828-42B0-B59A-780EE6A2DE4B}" type="presParOf" srcId="{C2CD16DB-B230-4768-B7CE-7ED31F50006D}" destId="{1B6F1702-D368-4055-B402-D2DB43A1AB96}" srcOrd="12" destOrd="0" presId="urn:microsoft.com/office/officeart/2008/layout/NameandTitleOrganizationalChart"/>
    <dgm:cxn modelId="{95968190-0159-40BC-A12D-AEA33B195216}" type="presParOf" srcId="{C2CD16DB-B230-4768-B7CE-7ED31F50006D}" destId="{064FCDF7-346C-41A8-B1F4-3846E3A6FF92}" srcOrd="13" destOrd="0" presId="urn:microsoft.com/office/officeart/2008/layout/NameandTitleOrganizationalChart"/>
    <dgm:cxn modelId="{0CA77AF8-10F2-4C31-9235-0655D3EDE5EA}" type="presParOf" srcId="{064FCDF7-346C-41A8-B1F4-3846E3A6FF92}" destId="{503D2883-A889-467E-A870-4B952AF9F063}" srcOrd="0" destOrd="0" presId="urn:microsoft.com/office/officeart/2008/layout/NameandTitleOrganizationalChart"/>
    <dgm:cxn modelId="{56DB2891-A7B0-45F4-B713-81B0FADBED14}" type="presParOf" srcId="{503D2883-A889-467E-A870-4B952AF9F063}" destId="{3723F6EF-535D-460B-8B58-7DB66DB9C869}" srcOrd="0" destOrd="0" presId="urn:microsoft.com/office/officeart/2008/layout/NameandTitleOrganizationalChart"/>
    <dgm:cxn modelId="{EAAA4833-6D05-4A76-8B05-F7B279E66B8B}" type="presParOf" srcId="{503D2883-A889-467E-A870-4B952AF9F063}" destId="{C39CDE48-9E87-459A-861B-8465D77F1417}" srcOrd="1" destOrd="0" presId="urn:microsoft.com/office/officeart/2008/layout/NameandTitleOrganizationalChart"/>
    <dgm:cxn modelId="{722097BC-9629-49DE-AF09-BDD3793373C3}" type="presParOf" srcId="{503D2883-A889-467E-A870-4B952AF9F063}" destId="{E40A9268-3356-4B1E-8E01-00077DC42358}" srcOrd="2" destOrd="0" presId="urn:microsoft.com/office/officeart/2008/layout/NameandTitleOrganizationalChart"/>
    <dgm:cxn modelId="{28DCF368-C19D-4BCE-8220-8D3602E225FF}" type="presParOf" srcId="{064FCDF7-346C-41A8-B1F4-3846E3A6FF92}" destId="{0460EBCA-BC18-43C2-AF1F-2064CD305B14}" srcOrd="1" destOrd="0" presId="urn:microsoft.com/office/officeart/2008/layout/NameandTitleOrganizationalChart"/>
    <dgm:cxn modelId="{4CEB5799-1295-433F-9396-EF419F79E4C4}" type="presParOf" srcId="{0460EBCA-BC18-43C2-AF1F-2064CD305B14}" destId="{245F510A-FA5F-4D3E-9D17-0AD60A59245D}" srcOrd="0" destOrd="0" presId="urn:microsoft.com/office/officeart/2008/layout/NameandTitleOrganizationalChart"/>
    <dgm:cxn modelId="{8940DA28-6FBD-4DC0-A7D1-5A82BE873213}" type="presParOf" srcId="{0460EBCA-BC18-43C2-AF1F-2064CD305B14}" destId="{0F9B5879-FB68-43B3-82F1-D2AE0F958690}" srcOrd="1" destOrd="0" presId="urn:microsoft.com/office/officeart/2008/layout/NameandTitleOrganizationalChart"/>
    <dgm:cxn modelId="{EEAA6E03-763D-4D4F-A043-195FBE7EFC21}" type="presParOf" srcId="{0F9B5879-FB68-43B3-82F1-D2AE0F958690}" destId="{F985BA9D-4489-4E4B-886C-ACF25FEEF734}" srcOrd="0" destOrd="0" presId="urn:microsoft.com/office/officeart/2008/layout/NameandTitleOrganizationalChart"/>
    <dgm:cxn modelId="{02D6393F-2DAB-485E-A049-B3EECF5489BD}" type="presParOf" srcId="{F985BA9D-4489-4E4B-886C-ACF25FEEF734}" destId="{AD14E23D-15B7-424F-B339-7D2998011BB8}" srcOrd="0" destOrd="0" presId="urn:microsoft.com/office/officeart/2008/layout/NameandTitleOrganizationalChart"/>
    <dgm:cxn modelId="{6E7EF532-7815-4113-A76E-4ACB7C764CDB}" type="presParOf" srcId="{F985BA9D-4489-4E4B-886C-ACF25FEEF734}" destId="{90E7D504-CA98-461B-8735-5DC45DA90066}" srcOrd="1" destOrd="0" presId="urn:microsoft.com/office/officeart/2008/layout/NameandTitleOrganizationalChart"/>
    <dgm:cxn modelId="{3DC01075-60D6-44B7-9D36-92644AF55280}" type="presParOf" srcId="{F985BA9D-4489-4E4B-886C-ACF25FEEF734}" destId="{4776D23F-9E66-473B-958B-F6AEA11C9396}" srcOrd="2" destOrd="0" presId="urn:microsoft.com/office/officeart/2008/layout/NameandTitleOrganizationalChart"/>
    <dgm:cxn modelId="{489786A6-A7A6-479B-A7B4-443668843745}" type="presParOf" srcId="{0F9B5879-FB68-43B3-82F1-D2AE0F958690}" destId="{67952E50-9452-4882-A2B1-A398FA397D37}" srcOrd="1" destOrd="0" presId="urn:microsoft.com/office/officeart/2008/layout/NameandTitleOrganizationalChart"/>
    <dgm:cxn modelId="{4DD03E5E-E25E-494C-BC98-18AE6C9D3F75}" type="presParOf" srcId="{67952E50-9452-4882-A2B1-A398FA397D37}" destId="{1FCDCA6E-289B-4D41-9550-92C511707663}" srcOrd="0" destOrd="0" presId="urn:microsoft.com/office/officeart/2008/layout/NameandTitleOrganizationalChart"/>
    <dgm:cxn modelId="{21BAD089-F0DB-457A-BA03-BB25BFBCFAA3}" type="presParOf" srcId="{67952E50-9452-4882-A2B1-A398FA397D37}" destId="{3B6E8681-C67A-43FA-BCD4-6DBE9C4A377E}" srcOrd="1" destOrd="0" presId="urn:microsoft.com/office/officeart/2008/layout/NameandTitleOrganizationalChart"/>
    <dgm:cxn modelId="{95AAB908-51BD-41AA-8440-778FED8DB917}" type="presParOf" srcId="{3B6E8681-C67A-43FA-BCD4-6DBE9C4A377E}" destId="{80405AB6-0F01-4AB9-9DE5-F5F92A4DA034}" srcOrd="0" destOrd="0" presId="urn:microsoft.com/office/officeart/2008/layout/NameandTitleOrganizationalChart"/>
    <dgm:cxn modelId="{CCCC64A2-C0C6-42BC-840A-54E297ED1B2D}" type="presParOf" srcId="{80405AB6-0F01-4AB9-9DE5-F5F92A4DA034}" destId="{69A807C5-91FD-455A-B1DD-43F2FF66A3DE}" srcOrd="0" destOrd="0" presId="urn:microsoft.com/office/officeart/2008/layout/NameandTitleOrganizationalChart"/>
    <dgm:cxn modelId="{B86AA6AB-B0E8-41F1-8003-EEC871FC7255}" type="presParOf" srcId="{80405AB6-0F01-4AB9-9DE5-F5F92A4DA034}" destId="{FF40B9C1-0BAA-46EA-A6B9-C93A9692E85F}" srcOrd="1" destOrd="0" presId="urn:microsoft.com/office/officeart/2008/layout/NameandTitleOrganizationalChart"/>
    <dgm:cxn modelId="{2CE70B28-7B15-449A-92B0-214AF9712B57}" type="presParOf" srcId="{80405AB6-0F01-4AB9-9DE5-F5F92A4DA034}" destId="{01B9D1E4-A200-4C1E-B9B6-33A5AC80A064}" srcOrd="2" destOrd="0" presId="urn:microsoft.com/office/officeart/2008/layout/NameandTitleOrganizationalChart"/>
    <dgm:cxn modelId="{C9CE31C6-2D41-4EE9-997A-BA789EA33B8B}" type="presParOf" srcId="{3B6E8681-C67A-43FA-BCD4-6DBE9C4A377E}" destId="{26486D57-F6BE-47DD-873B-2E8451B9E299}" srcOrd="1" destOrd="0" presId="urn:microsoft.com/office/officeart/2008/layout/NameandTitleOrganizationalChart"/>
    <dgm:cxn modelId="{9A7B0790-31F0-42FA-8D84-B0BF66CDCA7D}" type="presParOf" srcId="{3B6E8681-C67A-43FA-BCD4-6DBE9C4A377E}" destId="{A0DA753F-3702-4321-933B-BF292E720444}" srcOrd="2" destOrd="0" presId="urn:microsoft.com/office/officeart/2008/layout/NameandTitleOrganizationalChart"/>
    <dgm:cxn modelId="{39BAF63E-50A0-4997-9740-E685C0FF82F4}" type="presParOf" srcId="{0F9B5879-FB68-43B3-82F1-D2AE0F958690}" destId="{4292E0E0-2432-4B3F-A1BF-700C9D618668}" srcOrd="2" destOrd="0" presId="urn:microsoft.com/office/officeart/2008/layout/NameandTitleOrganizationalChart"/>
    <dgm:cxn modelId="{C63FCF98-FB40-4607-ACD9-94BCE7773E4A}" type="presParOf" srcId="{064FCDF7-346C-41A8-B1F4-3846E3A6FF92}" destId="{94C08330-DC53-4777-9EA8-11DA5B46CF75}" srcOrd="2" destOrd="0" presId="urn:microsoft.com/office/officeart/2008/layout/NameandTitleOrganizationalChart"/>
    <dgm:cxn modelId="{B7B1E1D4-3CFC-4095-811F-7A9ED5BFA8CA}" type="presParOf" srcId="{2CE19E42-0EF4-4075-B01E-604681DA74EA}" destId="{C26EE7A4-5C78-41F9-B0A4-E20C59C3F454}" srcOrd="2" destOrd="0" presId="urn:microsoft.com/office/officeart/2008/layout/NameandTitleOrganizationalChart"/>
    <dgm:cxn modelId="{A67E392D-F8F3-481C-93CD-8F23AF04696B}" type="presParOf" srcId="{C26EE7A4-5C78-41F9-B0A4-E20C59C3F454}" destId="{06E52853-88C2-4262-976F-71FF69DFE8B9}" srcOrd="0" destOrd="0" presId="urn:microsoft.com/office/officeart/2008/layout/NameandTitleOrganizationalChart"/>
    <dgm:cxn modelId="{FC9CF0E8-D97F-41B5-9E7E-3EADEB65F7C1}" type="presParOf" srcId="{C26EE7A4-5C78-41F9-B0A4-E20C59C3F454}" destId="{B449C97F-5225-467A-B66A-5E8854C1AD93}" srcOrd="1" destOrd="0" presId="urn:microsoft.com/office/officeart/2008/layout/NameandTitleOrganizationalChart"/>
    <dgm:cxn modelId="{695964FE-9E06-47E8-A0B7-BE64F441EEC6}" type="presParOf" srcId="{B449C97F-5225-467A-B66A-5E8854C1AD93}" destId="{A056CD1A-818C-4339-A747-7360F125B669}" srcOrd="0" destOrd="0" presId="urn:microsoft.com/office/officeart/2008/layout/NameandTitleOrganizationalChart"/>
    <dgm:cxn modelId="{DC123AD3-F53C-4282-B761-1BBD7499D730}" type="presParOf" srcId="{A056CD1A-818C-4339-A747-7360F125B669}" destId="{5E810BE6-D98B-417B-A432-0060B1E49D76}" srcOrd="0" destOrd="0" presId="urn:microsoft.com/office/officeart/2008/layout/NameandTitleOrganizationalChart"/>
    <dgm:cxn modelId="{0C9596DB-653A-4C4E-B22F-9F4632017275}" type="presParOf" srcId="{A056CD1A-818C-4339-A747-7360F125B669}" destId="{209AB447-20A7-48BE-88A0-082EFD06510D}" srcOrd="1" destOrd="0" presId="urn:microsoft.com/office/officeart/2008/layout/NameandTitleOrganizationalChart"/>
    <dgm:cxn modelId="{0CAC800E-9D27-402E-BEB7-ED3AFB66EC38}" type="presParOf" srcId="{A056CD1A-818C-4339-A747-7360F125B669}" destId="{7FF84865-F35E-497E-BA63-F0255496A94E}" srcOrd="2" destOrd="0" presId="urn:microsoft.com/office/officeart/2008/layout/NameandTitleOrganizationalChart"/>
    <dgm:cxn modelId="{5B7FD3C9-CF56-4412-8AA8-1CF3C4BDFC2F}" type="presParOf" srcId="{B449C97F-5225-467A-B66A-5E8854C1AD93}" destId="{5EF53396-63BE-4D31-8D75-EA9203B1D836}" srcOrd="1" destOrd="0" presId="urn:microsoft.com/office/officeart/2008/layout/NameandTitleOrganizationalChart"/>
    <dgm:cxn modelId="{AD9DF8D6-EEB3-446B-A14D-7792B4BDCAF9}" type="presParOf" srcId="{B449C97F-5225-467A-B66A-5E8854C1AD93}" destId="{09CD5B08-5EB2-45C3-91B7-A3C2ADB47E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B8200-AC1C-482F-8DB6-AED8D180E6B6}">
      <dsp:nvSpPr>
        <dsp:cNvPr id="0" name=""/>
        <dsp:cNvSpPr/>
      </dsp:nvSpPr>
      <dsp:spPr>
        <a:xfrm>
          <a:off x="2354794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AAE60-7C59-4B42-983E-DCCBD74D6DC9}">
      <dsp:nvSpPr>
        <dsp:cNvPr id="0" name=""/>
        <dsp:cNvSpPr/>
      </dsp:nvSpPr>
      <dsp:spPr>
        <a:xfrm>
          <a:off x="2400514" y="1196177"/>
          <a:ext cx="1845956" cy="420679"/>
        </a:xfrm>
        <a:custGeom>
          <a:avLst/>
          <a:gdLst/>
          <a:ahLst/>
          <a:cxnLst/>
          <a:rect l="0" t="0" r="0" b="0"/>
          <a:pathLst>
            <a:path>
              <a:moveTo>
                <a:pt x="1845956" y="0"/>
              </a:moveTo>
              <a:lnTo>
                <a:pt x="1845956" y="259027"/>
              </a:lnTo>
              <a:lnTo>
                <a:pt x="0" y="259027"/>
              </a:lnTo>
              <a:lnTo>
                <a:pt x="0" y="4206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EA99-3004-4292-9AFA-CDCC4BC66CC3}">
      <dsp:nvSpPr>
        <dsp:cNvPr id="0" name=""/>
        <dsp:cNvSpPr/>
      </dsp:nvSpPr>
      <dsp:spPr>
        <a:xfrm>
          <a:off x="4246470" y="1196177"/>
          <a:ext cx="1468745" cy="42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27"/>
              </a:lnTo>
              <a:lnTo>
                <a:pt x="1468745" y="259027"/>
              </a:lnTo>
              <a:lnTo>
                <a:pt x="1468745" y="4206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1297-4191-418D-9CFC-49B5CB7CFBE3}">
      <dsp:nvSpPr>
        <dsp:cNvPr id="0" name=""/>
        <dsp:cNvSpPr/>
      </dsp:nvSpPr>
      <dsp:spPr>
        <a:xfrm>
          <a:off x="2438408" y="88119"/>
          <a:ext cx="3616124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4DCF7-D7ED-4513-9C51-7542AC6FA34F}">
      <dsp:nvSpPr>
        <dsp:cNvPr id="0" name=""/>
        <dsp:cNvSpPr/>
      </dsp:nvSpPr>
      <dsp:spPr>
        <a:xfrm>
          <a:off x="2632294" y="272311"/>
          <a:ext cx="3616124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Society Board of Direction / Executive Committee</a:t>
          </a:r>
        </a:p>
      </dsp:txBody>
      <dsp:txXfrm>
        <a:off x="2664748" y="304765"/>
        <a:ext cx="3551216" cy="1043149"/>
      </dsp:txXfrm>
    </dsp:sp>
    <dsp:sp modelId="{A44D26EA-1DFE-406A-AA61-69D051EF4277}">
      <dsp:nvSpPr>
        <dsp:cNvPr id="0" name=""/>
        <dsp:cNvSpPr/>
      </dsp:nvSpPr>
      <dsp:spPr>
        <a:xfrm>
          <a:off x="4215341" y="1616856"/>
          <a:ext cx="2999747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0E978-B47B-4DDF-84CD-4C95954163B0}">
      <dsp:nvSpPr>
        <dsp:cNvPr id="0" name=""/>
        <dsp:cNvSpPr/>
      </dsp:nvSpPr>
      <dsp:spPr>
        <a:xfrm>
          <a:off x="4409227" y="1801048"/>
          <a:ext cx="2999747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Region Board of Governors (9 Geographic and 1 Technical)</a:t>
          </a:r>
        </a:p>
      </dsp:txBody>
      <dsp:txXfrm>
        <a:off x="4441681" y="1833502"/>
        <a:ext cx="2934839" cy="1043149"/>
      </dsp:txXfrm>
    </dsp:sp>
    <dsp:sp modelId="{79134E55-F62C-4207-8A14-176B06FE88E4}">
      <dsp:nvSpPr>
        <dsp:cNvPr id="0" name=""/>
        <dsp:cNvSpPr/>
      </dsp:nvSpPr>
      <dsp:spPr>
        <a:xfrm>
          <a:off x="973458" y="1616856"/>
          <a:ext cx="285411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7B4AB-21D8-4431-9B5D-40B1A9B03C86}">
      <dsp:nvSpPr>
        <dsp:cNvPr id="0" name=""/>
        <dsp:cNvSpPr/>
      </dsp:nvSpPr>
      <dsp:spPr>
        <a:xfrm>
          <a:off x="1167344" y="1801048"/>
          <a:ext cx="285411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Region 8 Board of Governors / Assembly</a:t>
          </a:r>
        </a:p>
      </dsp:txBody>
      <dsp:txXfrm>
        <a:off x="1199798" y="1833502"/>
        <a:ext cx="2789204" cy="1043149"/>
      </dsp:txXfrm>
    </dsp:sp>
    <dsp:sp modelId="{F8448E08-D3AF-4E8E-8D47-AF5BA12DFFB8}">
      <dsp:nvSpPr>
        <dsp:cNvPr id="0" name=""/>
        <dsp:cNvSpPr/>
      </dsp:nvSpPr>
      <dsp:spPr>
        <a:xfrm>
          <a:off x="820624" y="3232410"/>
          <a:ext cx="3159778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E3BE-4C1E-42E9-B7E0-64F39F10D814}">
      <dsp:nvSpPr>
        <dsp:cNvPr id="0" name=""/>
        <dsp:cNvSpPr/>
      </dsp:nvSpPr>
      <dsp:spPr>
        <a:xfrm>
          <a:off x="1014510" y="3416602"/>
          <a:ext cx="3159778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12 Sections within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Region 8 </a:t>
          </a:r>
        </a:p>
      </dsp:txBody>
      <dsp:txXfrm>
        <a:off x="1046964" y="3449056"/>
        <a:ext cx="3094870" cy="1043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5CDF9-DD48-47AF-A82B-32A1D73F6715}">
      <dsp:nvSpPr>
        <dsp:cNvPr id="0" name=""/>
        <dsp:cNvSpPr/>
      </dsp:nvSpPr>
      <dsp:spPr>
        <a:xfrm>
          <a:off x="4217044" y="3043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ASCE President</a:t>
          </a:r>
        </a:p>
      </dsp:txBody>
      <dsp:txXfrm>
        <a:off x="4321008" y="107007"/>
        <a:ext cx="501982" cy="501982"/>
      </dsp:txXfrm>
    </dsp:sp>
    <dsp:sp modelId="{8617DF37-54B1-43E0-B001-64A36C3EFE46}">
      <dsp:nvSpPr>
        <dsp:cNvPr id="0" name=""/>
        <dsp:cNvSpPr/>
      </dsp:nvSpPr>
      <dsp:spPr>
        <a:xfrm rot="600000">
          <a:off x="4997394" y="329873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997825" y="372869"/>
        <a:ext cx="132312" cy="143756"/>
      </dsp:txXfrm>
    </dsp:sp>
    <dsp:sp modelId="{15A13246-2A8A-4141-B781-690CCD82BFC6}">
      <dsp:nvSpPr>
        <dsp:cNvPr id="0" name=""/>
        <dsp:cNvSpPr/>
      </dsp:nvSpPr>
      <dsp:spPr>
        <a:xfrm>
          <a:off x="5267389" y="188247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ASCE Past President</a:t>
          </a:r>
        </a:p>
      </dsp:txBody>
      <dsp:txXfrm>
        <a:off x="5371353" y="292211"/>
        <a:ext cx="501982" cy="501982"/>
      </dsp:txXfrm>
    </dsp:sp>
    <dsp:sp modelId="{C972C79F-4137-4595-A2EC-70DF2F20DB39}">
      <dsp:nvSpPr>
        <dsp:cNvPr id="0" name=""/>
        <dsp:cNvSpPr/>
      </dsp:nvSpPr>
      <dsp:spPr>
        <a:xfrm rot="1800000">
          <a:off x="5985031" y="687367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88830" y="721110"/>
        <a:ext cx="132312" cy="143756"/>
      </dsp:txXfrm>
    </dsp:sp>
    <dsp:sp modelId="{573FA021-938A-46D8-8432-4197B9950BC1}">
      <dsp:nvSpPr>
        <dsp:cNvPr id="0" name=""/>
        <dsp:cNvSpPr/>
      </dsp:nvSpPr>
      <dsp:spPr>
        <a:xfrm>
          <a:off x="6191046" y="721521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ASCE President Elect</a:t>
          </a:r>
        </a:p>
      </dsp:txBody>
      <dsp:txXfrm>
        <a:off x="6295010" y="825485"/>
        <a:ext cx="501982" cy="501982"/>
      </dsp:txXfrm>
    </dsp:sp>
    <dsp:sp modelId="{E6C92690-580E-4B2D-B828-4D4DD93F0584}">
      <dsp:nvSpPr>
        <dsp:cNvPr id="0" name=""/>
        <dsp:cNvSpPr/>
      </dsp:nvSpPr>
      <dsp:spPr>
        <a:xfrm rot="3000000">
          <a:off x="6790836" y="1361092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800964" y="1387292"/>
        <a:ext cx="132312" cy="143756"/>
      </dsp:txXfrm>
    </dsp:sp>
    <dsp:sp modelId="{EADCC688-B332-4CB0-A7F3-6719739439D8}">
      <dsp:nvSpPr>
        <dsp:cNvPr id="0" name=""/>
        <dsp:cNvSpPr/>
      </dsp:nvSpPr>
      <dsp:spPr>
        <a:xfrm>
          <a:off x="6876610" y="1538543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1</a:t>
          </a:r>
        </a:p>
      </dsp:txBody>
      <dsp:txXfrm>
        <a:off x="6980574" y="1642507"/>
        <a:ext cx="501982" cy="501982"/>
      </dsp:txXfrm>
    </dsp:sp>
    <dsp:sp modelId="{4E21816F-9809-4448-90A6-19A53FEED308}">
      <dsp:nvSpPr>
        <dsp:cNvPr id="0" name=""/>
        <dsp:cNvSpPr/>
      </dsp:nvSpPr>
      <dsp:spPr>
        <a:xfrm rot="4200000">
          <a:off x="7317617" y="2269788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336272" y="2291064"/>
        <a:ext cx="132312" cy="143756"/>
      </dsp:txXfrm>
    </dsp:sp>
    <dsp:sp modelId="{5D06EDBD-DC85-4254-88F9-D4C656C8DD3B}">
      <dsp:nvSpPr>
        <dsp:cNvPr id="0" name=""/>
        <dsp:cNvSpPr/>
      </dsp:nvSpPr>
      <dsp:spPr>
        <a:xfrm>
          <a:off x="7241391" y="2540771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2</a:t>
          </a:r>
        </a:p>
      </dsp:txBody>
      <dsp:txXfrm>
        <a:off x="7345355" y="2644735"/>
        <a:ext cx="501982" cy="501982"/>
      </dsp:txXfrm>
    </dsp:sp>
    <dsp:sp modelId="{F08E325D-0DE5-48D4-A08A-7541741F35E9}">
      <dsp:nvSpPr>
        <dsp:cNvPr id="0" name=""/>
        <dsp:cNvSpPr/>
      </dsp:nvSpPr>
      <dsp:spPr>
        <a:xfrm rot="5400000">
          <a:off x="7501837" y="3303853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30190" y="3323420"/>
        <a:ext cx="132312" cy="143756"/>
      </dsp:txXfrm>
    </dsp:sp>
    <dsp:sp modelId="{8F42BD38-CE1B-45F9-A818-D642062244EA}">
      <dsp:nvSpPr>
        <dsp:cNvPr id="0" name=""/>
        <dsp:cNvSpPr/>
      </dsp:nvSpPr>
      <dsp:spPr>
        <a:xfrm>
          <a:off x="7241391" y="3607318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3</a:t>
          </a:r>
        </a:p>
      </dsp:txBody>
      <dsp:txXfrm>
        <a:off x="7345355" y="3711282"/>
        <a:ext cx="501982" cy="501982"/>
      </dsp:txXfrm>
    </dsp:sp>
    <dsp:sp modelId="{21409FA2-86D4-45D4-A2C8-50F352D03347}">
      <dsp:nvSpPr>
        <dsp:cNvPr id="0" name=""/>
        <dsp:cNvSpPr/>
      </dsp:nvSpPr>
      <dsp:spPr>
        <a:xfrm rot="6600000">
          <a:off x="7321276" y="4338563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7359326" y="4359839"/>
        <a:ext cx="132312" cy="143756"/>
      </dsp:txXfrm>
    </dsp:sp>
    <dsp:sp modelId="{449507C2-533E-4B37-AA9B-86901166D169}">
      <dsp:nvSpPr>
        <dsp:cNvPr id="0" name=""/>
        <dsp:cNvSpPr/>
      </dsp:nvSpPr>
      <dsp:spPr>
        <a:xfrm>
          <a:off x="6876610" y="4609545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4</a:t>
          </a:r>
        </a:p>
      </dsp:txBody>
      <dsp:txXfrm>
        <a:off x="6980574" y="4713509"/>
        <a:ext cx="501982" cy="501982"/>
      </dsp:txXfrm>
    </dsp:sp>
    <dsp:sp modelId="{17DD7B71-02A5-4EE2-A8A8-B44519A703E4}">
      <dsp:nvSpPr>
        <dsp:cNvPr id="0" name=""/>
        <dsp:cNvSpPr/>
      </dsp:nvSpPr>
      <dsp:spPr>
        <a:xfrm rot="7800000">
          <a:off x="6797713" y="5249117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844290" y="5275317"/>
        <a:ext cx="132312" cy="143756"/>
      </dsp:txXfrm>
    </dsp:sp>
    <dsp:sp modelId="{A9F105E4-FDF8-4E00-87C0-9FF813709BFD}">
      <dsp:nvSpPr>
        <dsp:cNvPr id="0" name=""/>
        <dsp:cNvSpPr/>
      </dsp:nvSpPr>
      <dsp:spPr>
        <a:xfrm>
          <a:off x="6191046" y="5426568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5</a:t>
          </a:r>
        </a:p>
      </dsp:txBody>
      <dsp:txXfrm>
        <a:off x="6295010" y="5530532"/>
        <a:ext cx="501982" cy="501982"/>
      </dsp:txXfrm>
    </dsp:sp>
    <dsp:sp modelId="{55BB39A4-635A-4C58-A617-ECA31B8F8DF7}">
      <dsp:nvSpPr>
        <dsp:cNvPr id="0" name=""/>
        <dsp:cNvSpPr/>
      </dsp:nvSpPr>
      <dsp:spPr>
        <a:xfrm rot="9000000">
          <a:off x="5994297" y="5925688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047203" y="5959431"/>
        <a:ext cx="132312" cy="143756"/>
      </dsp:txXfrm>
    </dsp:sp>
    <dsp:sp modelId="{129FB518-3071-4EEA-9F44-8476D4732C8D}">
      <dsp:nvSpPr>
        <dsp:cNvPr id="0" name=""/>
        <dsp:cNvSpPr/>
      </dsp:nvSpPr>
      <dsp:spPr>
        <a:xfrm>
          <a:off x="5267389" y="5959842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6</a:t>
          </a:r>
        </a:p>
      </dsp:txBody>
      <dsp:txXfrm>
        <a:off x="5371353" y="6063806"/>
        <a:ext cx="501982" cy="501982"/>
      </dsp:txXfrm>
    </dsp:sp>
    <dsp:sp modelId="{B745F005-3BC3-4222-9A1F-181587C778C3}">
      <dsp:nvSpPr>
        <dsp:cNvPr id="0" name=""/>
        <dsp:cNvSpPr/>
      </dsp:nvSpPr>
      <dsp:spPr>
        <a:xfrm rot="10200000">
          <a:off x="5007931" y="6286673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5064205" y="6329669"/>
        <a:ext cx="132312" cy="143756"/>
      </dsp:txXfrm>
    </dsp:sp>
    <dsp:sp modelId="{31B5569F-EAD6-4E9E-A740-E41579AD8AC9}">
      <dsp:nvSpPr>
        <dsp:cNvPr id="0" name=""/>
        <dsp:cNvSpPr/>
      </dsp:nvSpPr>
      <dsp:spPr>
        <a:xfrm>
          <a:off x="4217044" y="6145046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7</a:t>
          </a:r>
        </a:p>
      </dsp:txBody>
      <dsp:txXfrm>
        <a:off x="4321008" y="6249010"/>
        <a:ext cx="501982" cy="501982"/>
      </dsp:txXfrm>
    </dsp:sp>
    <dsp:sp modelId="{8A2691DF-A033-43D2-94BD-72D799E56147}">
      <dsp:nvSpPr>
        <dsp:cNvPr id="0" name=""/>
        <dsp:cNvSpPr/>
      </dsp:nvSpPr>
      <dsp:spPr>
        <a:xfrm rot="11400000">
          <a:off x="3957587" y="6288531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4013861" y="6341373"/>
        <a:ext cx="132312" cy="143756"/>
      </dsp:txXfrm>
    </dsp:sp>
    <dsp:sp modelId="{E769A50F-8715-438B-AEAE-E34EA97D1EE8}">
      <dsp:nvSpPr>
        <dsp:cNvPr id="0" name=""/>
        <dsp:cNvSpPr/>
      </dsp:nvSpPr>
      <dsp:spPr>
        <a:xfrm>
          <a:off x="3166700" y="5959842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8</a:t>
          </a:r>
        </a:p>
      </dsp:txBody>
      <dsp:txXfrm>
        <a:off x="3270664" y="6063806"/>
        <a:ext cx="501982" cy="501982"/>
      </dsp:txXfrm>
    </dsp:sp>
    <dsp:sp modelId="{21C6FFBA-F89D-4C05-932A-D4F40CA0A601}">
      <dsp:nvSpPr>
        <dsp:cNvPr id="0" name=""/>
        <dsp:cNvSpPr/>
      </dsp:nvSpPr>
      <dsp:spPr>
        <a:xfrm rot="12600000">
          <a:off x="2969950" y="5931038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022856" y="5993133"/>
        <a:ext cx="132312" cy="143756"/>
      </dsp:txXfrm>
    </dsp:sp>
    <dsp:sp modelId="{25C403DA-C1D2-4D47-B57B-8E80899BBD93}">
      <dsp:nvSpPr>
        <dsp:cNvPr id="0" name=""/>
        <dsp:cNvSpPr/>
      </dsp:nvSpPr>
      <dsp:spPr>
        <a:xfrm>
          <a:off x="2243042" y="5426568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9</a:t>
          </a:r>
        </a:p>
      </dsp:txBody>
      <dsp:txXfrm>
        <a:off x="2347006" y="5530532"/>
        <a:ext cx="501982" cy="501982"/>
      </dsp:txXfrm>
    </dsp:sp>
    <dsp:sp modelId="{8737864F-581A-4DA8-B701-2728B25CB017}">
      <dsp:nvSpPr>
        <dsp:cNvPr id="0" name=""/>
        <dsp:cNvSpPr/>
      </dsp:nvSpPr>
      <dsp:spPr>
        <a:xfrm rot="13800000">
          <a:off x="2164145" y="5257313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210722" y="5326951"/>
        <a:ext cx="132312" cy="143756"/>
      </dsp:txXfrm>
    </dsp:sp>
    <dsp:sp modelId="{A7574A00-5550-497C-9283-CA889E50481E}">
      <dsp:nvSpPr>
        <dsp:cNvPr id="0" name=""/>
        <dsp:cNvSpPr/>
      </dsp:nvSpPr>
      <dsp:spPr>
        <a:xfrm>
          <a:off x="1557479" y="4609545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 Director Region 10</a:t>
          </a:r>
        </a:p>
      </dsp:txBody>
      <dsp:txXfrm>
        <a:off x="1661443" y="4713509"/>
        <a:ext cx="501982" cy="501982"/>
      </dsp:txXfrm>
    </dsp:sp>
    <dsp:sp modelId="{B5DDEC18-979F-453F-9E4A-951591104B8A}">
      <dsp:nvSpPr>
        <dsp:cNvPr id="0" name=""/>
        <dsp:cNvSpPr/>
      </dsp:nvSpPr>
      <dsp:spPr>
        <a:xfrm rot="15000000">
          <a:off x="1637364" y="4348617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675414" y="4423179"/>
        <a:ext cx="132312" cy="143756"/>
      </dsp:txXfrm>
    </dsp:sp>
    <dsp:sp modelId="{117B85BB-F4B8-4283-BD06-7209049C0AC0}">
      <dsp:nvSpPr>
        <dsp:cNvPr id="0" name=""/>
        <dsp:cNvSpPr/>
      </dsp:nvSpPr>
      <dsp:spPr>
        <a:xfrm>
          <a:off x="1192698" y="3607318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Director Technical  Region (1)</a:t>
          </a:r>
        </a:p>
      </dsp:txBody>
      <dsp:txXfrm>
        <a:off x="1296662" y="3711282"/>
        <a:ext cx="501982" cy="501982"/>
      </dsp:txXfrm>
    </dsp:sp>
    <dsp:sp modelId="{94C32B82-A32D-4909-8803-30692954AE55}">
      <dsp:nvSpPr>
        <dsp:cNvPr id="0" name=""/>
        <dsp:cNvSpPr/>
      </dsp:nvSpPr>
      <dsp:spPr>
        <a:xfrm rot="16200000">
          <a:off x="1453144" y="3314552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81497" y="3390824"/>
        <a:ext cx="132312" cy="143756"/>
      </dsp:txXfrm>
    </dsp:sp>
    <dsp:sp modelId="{42AE9C8A-4375-4E8C-979B-522DA158630A}">
      <dsp:nvSpPr>
        <dsp:cNvPr id="0" name=""/>
        <dsp:cNvSpPr/>
      </dsp:nvSpPr>
      <dsp:spPr>
        <a:xfrm>
          <a:off x="1192698" y="2540771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Director Technical  Region (2)</a:t>
          </a:r>
        </a:p>
      </dsp:txBody>
      <dsp:txXfrm>
        <a:off x="1296662" y="2644735"/>
        <a:ext cx="501982" cy="501982"/>
      </dsp:txXfrm>
    </dsp:sp>
    <dsp:sp modelId="{E93EE4DE-11ED-4F46-98D4-3A82AFFD59E9}">
      <dsp:nvSpPr>
        <dsp:cNvPr id="0" name=""/>
        <dsp:cNvSpPr/>
      </dsp:nvSpPr>
      <dsp:spPr>
        <a:xfrm rot="17400000">
          <a:off x="1633705" y="2279842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52360" y="2354404"/>
        <a:ext cx="132312" cy="143756"/>
      </dsp:txXfrm>
    </dsp:sp>
    <dsp:sp modelId="{1E376626-E130-4F18-BEE4-BD60622F202C}">
      <dsp:nvSpPr>
        <dsp:cNvPr id="0" name=""/>
        <dsp:cNvSpPr/>
      </dsp:nvSpPr>
      <dsp:spPr>
        <a:xfrm>
          <a:off x="1557479" y="1538543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Society Director Technical  Region (3)</a:t>
          </a:r>
        </a:p>
      </dsp:txBody>
      <dsp:txXfrm>
        <a:off x="1661443" y="1642507"/>
        <a:ext cx="501982" cy="501982"/>
      </dsp:txXfrm>
    </dsp:sp>
    <dsp:sp modelId="{66974DB5-BCFD-40C4-AC6D-062E7FDD11AD}">
      <dsp:nvSpPr>
        <dsp:cNvPr id="0" name=""/>
        <dsp:cNvSpPr/>
      </dsp:nvSpPr>
      <dsp:spPr>
        <a:xfrm rot="18600000">
          <a:off x="2157268" y="1369288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167396" y="1438926"/>
        <a:ext cx="132312" cy="143756"/>
      </dsp:txXfrm>
    </dsp:sp>
    <dsp:sp modelId="{E91E9064-BFF8-46DB-AD01-3A192D55C505}">
      <dsp:nvSpPr>
        <dsp:cNvPr id="0" name=""/>
        <dsp:cNvSpPr/>
      </dsp:nvSpPr>
      <dsp:spPr>
        <a:xfrm>
          <a:off x="2243042" y="721521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At-Large Director (1)</a:t>
          </a:r>
        </a:p>
      </dsp:txBody>
      <dsp:txXfrm>
        <a:off x="2347006" y="825485"/>
        <a:ext cx="501982" cy="501982"/>
      </dsp:txXfrm>
    </dsp:sp>
    <dsp:sp modelId="{D34AB2A5-C917-4722-907B-4D690365A72B}">
      <dsp:nvSpPr>
        <dsp:cNvPr id="0" name=""/>
        <dsp:cNvSpPr/>
      </dsp:nvSpPr>
      <dsp:spPr>
        <a:xfrm rot="19800000">
          <a:off x="2960684" y="692716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64483" y="754811"/>
        <a:ext cx="132312" cy="143756"/>
      </dsp:txXfrm>
    </dsp:sp>
    <dsp:sp modelId="{30F856FD-6460-4B06-9CA3-F59050B401D7}">
      <dsp:nvSpPr>
        <dsp:cNvPr id="0" name=""/>
        <dsp:cNvSpPr/>
      </dsp:nvSpPr>
      <dsp:spPr>
        <a:xfrm>
          <a:off x="3166700" y="188247"/>
          <a:ext cx="709910" cy="70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At-Large Director (2)</a:t>
          </a:r>
        </a:p>
      </dsp:txBody>
      <dsp:txXfrm>
        <a:off x="3270664" y="292211"/>
        <a:ext cx="501982" cy="501982"/>
      </dsp:txXfrm>
    </dsp:sp>
    <dsp:sp modelId="{833CB97C-DE7E-4FEB-BE4B-0CE23062470B}">
      <dsp:nvSpPr>
        <dsp:cNvPr id="0" name=""/>
        <dsp:cNvSpPr/>
      </dsp:nvSpPr>
      <dsp:spPr>
        <a:xfrm rot="21000000">
          <a:off x="3947050" y="331731"/>
          <a:ext cx="189017" cy="239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947481" y="384573"/>
        <a:ext cx="132312" cy="143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52853-88C2-4262-976F-71FF69DFE8B9}">
      <dsp:nvSpPr>
        <dsp:cNvPr id="0" name=""/>
        <dsp:cNvSpPr/>
      </dsp:nvSpPr>
      <dsp:spPr>
        <a:xfrm>
          <a:off x="5221067" y="933030"/>
          <a:ext cx="408946" cy="529429"/>
        </a:xfrm>
        <a:custGeom>
          <a:avLst/>
          <a:gdLst/>
          <a:ahLst/>
          <a:cxnLst/>
          <a:rect l="0" t="0" r="0" b="0"/>
          <a:pathLst>
            <a:path>
              <a:moveTo>
                <a:pt x="408946" y="0"/>
              </a:moveTo>
              <a:lnTo>
                <a:pt x="408946" y="529429"/>
              </a:lnTo>
              <a:lnTo>
                <a:pt x="0" y="529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DCA6E-289B-4D41-9550-92C511707663}">
      <dsp:nvSpPr>
        <dsp:cNvPr id="0" name=""/>
        <dsp:cNvSpPr/>
      </dsp:nvSpPr>
      <dsp:spPr>
        <a:xfrm>
          <a:off x="10450123" y="4449148"/>
          <a:ext cx="91440" cy="255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614"/>
              </a:lnTo>
              <a:lnTo>
                <a:pt x="48331" y="124614"/>
              </a:lnTo>
              <a:lnTo>
                <a:pt x="48331" y="25540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F510A-FA5F-4D3E-9D17-0AD60A59245D}">
      <dsp:nvSpPr>
        <dsp:cNvPr id="0" name=""/>
        <dsp:cNvSpPr/>
      </dsp:nvSpPr>
      <dsp:spPr>
        <a:xfrm>
          <a:off x="10432578" y="3240855"/>
          <a:ext cx="91440" cy="267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968"/>
              </a:lnTo>
              <a:lnTo>
                <a:pt x="63265" y="136968"/>
              </a:lnTo>
              <a:lnTo>
                <a:pt x="63265" y="26776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F1702-D368-4055-B402-D2DB43A1AB96}">
      <dsp:nvSpPr>
        <dsp:cNvPr id="0" name=""/>
        <dsp:cNvSpPr/>
      </dsp:nvSpPr>
      <dsp:spPr>
        <a:xfrm>
          <a:off x="5630014" y="933030"/>
          <a:ext cx="4848283" cy="128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69"/>
              </a:lnTo>
              <a:lnTo>
                <a:pt x="4848283" y="1158569"/>
              </a:lnTo>
              <a:lnTo>
                <a:pt x="4848283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08FB5-19AC-4ABB-849A-A65C8C50567F}">
      <dsp:nvSpPr>
        <dsp:cNvPr id="0" name=""/>
        <dsp:cNvSpPr/>
      </dsp:nvSpPr>
      <dsp:spPr>
        <a:xfrm>
          <a:off x="8751107" y="4345432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E8E5-01E5-4A47-A4AE-CDF89E985CF8}">
      <dsp:nvSpPr>
        <dsp:cNvPr id="0" name=""/>
        <dsp:cNvSpPr/>
      </dsp:nvSpPr>
      <dsp:spPr>
        <a:xfrm>
          <a:off x="8751107" y="3163793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46EAF-0054-4F18-AEDC-68DFC612C2E7}">
      <dsp:nvSpPr>
        <dsp:cNvPr id="0" name=""/>
        <dsp:cNvSpPr/>
      </dsp:nvSpPr>
      <dsp:spPr>
        <a:xfrm>
          <a:off x="5630014" y="933030"/>
          <a:ext cx="3166812" cy="128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69"/>
              </a:lnTo>
              <a:lnTo>
                <a:pt x="3166812" y="1158569"/>
              </a:lnTo>
              <a:lnTo>
                <a:pt x="3166812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9F24-C72E-4310-A989-9863EA85B79B}">
      <dsp:nvSpPr>
        <dsp:cNvPr id="0" name=""/>
        <dsp:cNvSpPr/>
      </dsp:nvSpPr>
      <dsp:spPr>
        <a:xfrm>
          <a:off x="7089793" y="4204351"/>
          <a:ext cx="91440" cy="427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950"/>
              </a:lnTo>
              <a:lnTo>
                <a:pt x="87346" y="296950"/>
              </a:lnTo>
              <a:lnTo>
                <a:pt x="87346" y="4277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6D27E-64EE-4560-80DF-555154103459}">
      <dsp:nvSpPr>
        <dsp:cNvPr id="0" name=""/>
        <dsp:cNvSpPr/>
      </dsp:nvSpPr>
      <dsp:spPr>
        <a:xfrm>
          <a:off x="7089793" y="3179118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53587" y="0"/>
              </a:moveTo>
              <a:lnTo>
                <a:pt x="53587" y="130791"/>
              </a:lnTo>
              <a:lnTo>
                <a:pt x="45720" y="130791"/>
              </a:ln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CFA6C-E6D0-42B2-9AB2-202105D56B4A}">
      <dsp:nvSpPr>
        <dsp:cNvPr id="0" name=""/>
        <dsp:cNvSpPr/>
      </dsp:nvSpPr>
      <dsp:spPr>
        <a:xfrm>
          <a:off x="5630014" y="933030"/>
          <a:ext cx="1513366" cy="1289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69"/>
              </a:lnTo>
              <a:lnTo>
                <a:pt x="1513366" y="1158569"/>
              </a:lnTo>
              <a:lnTo>
                <a:pt x="1513366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017B2-9E04-4FCB-A897-DF67619121A7}">
      <dsp:nvSpPr>
        <dsp:cNvPr id="0" name=""/>
        <dsp:cNvSpPr/>
      </dsp:nvSpPr>
      <dsp:spPr>
        <a:xfrm>
          <a:off x="5565857" y="4390847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69832" y="0"/>
              </a:moveTo>
              <a:lnTo>
                <a:pt x="69832" y="130791"/>
              </a:lnTo>
              <a:lnTo>
                <a:pt x="45720" y="130791"/>
              </a:ln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B63A1-1624-4A92-88B7-F5425B88C202}">
      <dsp:nvSpPr>
        <dsp:cNvPr id="0" name=""/>
        <dsp:cNvSpPr/>
      </dsp:nvSpPr>
      <dsp:spPr>
        <a:xfrm>
          <a:off x="5545782" y="3179359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791"/>
              </a:lnTo>
              <a:lnTo>
                <a:pt x="89907" y="130791"/>
              </a:lnTo>
              <a:lnTo>
                <a:pt x="89907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1D38-8B0B-4016-97A8-107DF1B4C583}">
      <dsp:nvSpPr>
        <dsp:cNvPr id="0" name=""/>
        <dsp:cNvSpPr/>
      </dsp:nvSpPr>
      <dsp:spPr>
        <a:xfrm>
          <a:off x="5545782" y="933030"/>
          <a:ext cx="91440" cy="1289361"/>
        </a:xfrm>
        <a:custGeom>
          <a:avLst/>
          <a:gdLst/>
          <a:ahLst/>
          <a:cxnLst/>
          <a:rect l="0" t="0" r="0" b="0"/>
          <a:pathLst>
            <a:path>
              <a:moveTo>
                <a:pt x="84232" y="0"/>
              </a:moveTo>
              <a:lnTo>
                <a:pt x="84232" y="1158569"/>
              </a:lnTo>
              <a:lnTo>
                <a:pt x="45720" y="1158569"/>
              </a:lnTo>
              <a:lnTo>
                <a:pt x="45720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AD49D-1089-4838-ADC8-5853E758ACBE}">
      <dsp:nvSpPr>
        <dsp:cNvPr id="0" name=""/>
        <dsp:cNvSpPr/>
      </dsp:nvSpPr>
      <dsp:spPr>
        <a:xfrm>
          <a:off x="3981883" y="4449193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791"/>
              </a:lnTo>
              <a:lnTo>
                <a:pt x="53122" y="130791"/>
              </a:lnTo>
              <a:lnTo>
                <a:pt x="53122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C28D3-AC5E-4D8F-90AD-E05199BE42F6}">
      <dsp:nvSpPr>
        <dsp:cNvPr id="0" name=""/>
        <dsp:cNvSpPr/>
      </dsp:nvSpPr>
      <dsp:spPr>
        <a:xfrm>
          <a:off x="3981883" y="3179168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99851" y="0"/>
              </a:moveTo>
              <a:lnTo>
                <a:pt x="99851" y="130791"/>
              </a:lnTo>
              <a:lnTo>
                <a:pt x="45720" y="130791"/>
              </a:ln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23489-CAE8-4E04-BFB4-F7D22EBBFFB2}">
      <dsp:nvSpPr>
        <dsp:cNvPr id="0" name=""/>
        <dsp:cNvSpPr/>
      </dsp:nvSpPr>
      <dsp:spPr>
        <a:xfrm>
          <a:off x="4081734" y="933030"/>
          <a:ext cx="1548280" cy="1289361"/>
        </a:xfrm>
        <a:custGeom>
          <a:avLst/>
          <a:gdLst/>
          <a:ahLst/>
          <a:cxnLst/>
          <a:rect l="0" t="0" r="0" b="0"/>
          <a:pathLst>
            <a:path>
              <a:moveTo>
                <a:pt x="1548280" y="0"/>
              </a:moveTo>
              <a:lnTo>
                <a:pt x="1548280" y="1158569"/>
              </a:lnTo>
              <a:lnTo>
                <a:pt x="0" y="1158569"/>
              </a:lnTo>
              <a:lnTo>
                <a:pt x="0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23438-9CE4-416F-BEAF-F443815EE8EE}">
      <dsp:nvSpPr>
        <dsp:cNvPr id="0" name=""/>
        <dsp:cNvSpPr/>
      </dsp:nvSpPr>
      <dsp:spPr>
        <a:xfrm>
          <a:off x="2383164" y="4170915"/>
          <a:ext cx="91440" cy="382664"/>
        </a:xfrm>
        <a:custGeom>
          <a:avLst/>
          <a:gdLst/>
          <a:ahLst/>
          <a:cxnLst/>
          <a:rect l="0" t="0" r="0" b="0"/>
          <a:pathLst>
            <a:path>
              <a:moveTo>
                <a:pt x="95658" y="0"/>
              </a:moveTo>
              <a:lnTo>
                <a:pt x="95658" y="251872"/>
              </a:lnTo>
              <a:lnTo>
                <a:pt x="45720" y="251872"/>
              </a:lnTo>
              <a:lnTo>
                <a:pt x="45720" y="3826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AF7C0-089B-42DC-A355-8C589151A4C8}">
      <dsp:nvSpPr>
        <dsp:cNvPr id="0" name=""/>
        <dsp:cNvSpPr/>
      </dsp:nvSpPr>
      <dsp:spPr>
        <a:xfrm>
          <a:off x="2433103" y="3161388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DEC3-329D-4F13-B4B4-FD0B083A8BA7}">
      <dsp:nvSpPr>
        <dsp:cNvPr id="0" name=""/>
        <dsp:cNvSpPr/>
      </dsp:nvSpPr>
      <dsp:spPr>
        <a:xfrm>
          <a:off x="2478823" y="933030"/>
          <a:ext cx="3151191" cy="1289361"/>
        </a:xfrm>
        <a:custGeom>
          <a:avLst/>
          <a:gdLst/>
          <a:ahLst/>
          <a:cxnLst/>
          <a:rect l="0" t="0" r="0" b="0"/>
          <a:pathLst>
            <a:path>
              <a:moveTo>
                <a:pt x="3151191" y="0"/>
              </a:moveTo>
              <a:lnTo>
                <a:pt x="3151191" y="1158569"/>
              </a:lnTo>
              <a:lnTo>
                <a:pt x="0" y="1158569"/>
              </a:lnTo>
              <a:lnTo>
                <a:pt x="0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16FD-C199-40A7-BBF7-99F8215EA787}">
      <dsp:nvSpPr>
        <dsp:cNvPr id="0" name=""/>
        <dsp:cNvSpPr/>
      </dsp:nvSpPr>
      <dsp:spPr>
        <a:xfrm>
          <a:off x="729724" y="4338241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791"/>
              </a:lnTo>
              <a:lnTo>
                <a:pt x="93750" y="130791"/>
              </a:lnTo>
              <a:lnTo>
                <a:pt x="9375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69B45-3078-41FA-B6FE-B6960231FD41}">
      <dsp:nvSpPr>
        <dsp:cNvPr id="0" name=""/>
        <dsp:cNvSpPr/>
      </dsp:nvSpPr>
      <dsp:spPr>
        <a:xfrm>
          <a:off x="729724" y="3161388"/>
          <a:ext cx="91440" cy="261582"/>
        </a:xfrm>
        <a:custGeom>
          <a:avLst/>
          <a:gdLst/>
          <a:ahLst/>
          <a:cxnLst/>
          <a:rect l="0" t="0" r="0" b="0"/>
          <a:pathLst>
            <a:path>
              <a:moveTo>
                <a:pt x="99851" y="0"/>
              </a:moveTo>
              <a:lnTo>
                <a:pt x="99851" y="130791"/>
              </a:lnTo>
              <a:lnTo>
                <a:pt x="45720" y="130791"/>
              </a:lnTo>
              <a:lnTo>
                <a:pt x="45720" y="2615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2417A-0ABC-41BA-8984-C9410CD5A1BF}">
      <dsp:nvSpPr>
        <dsp:cNvPr id="0" name=""/>
        <dsp:cNvSpPr/>
      </dsp:nvSpPr>
      <dsp:spPr>
        <a:xfrm>
          <a:off x="829575" y="933030"/>
          <a:ext cx="4800439" cy="1289361"/>
        </a:xfrm>
        <a:custGeom>
          <a:avLst/>
          <a:gdLst/>
          <a:ahLst/>
          <a:cxnLst/>
          <a:rect l="0" t="0" r="0" b="0"/>
          <a:pathLst>
            <a:path>
              <a:moveTo>
                <a:pt x="4800439" y="0"/>
              </a:moveTo>
              <a:lnTo>
                <a:pt x="4800439" y="1158569"/>
              </a:lnTo>
              <a:lnTo>
                <a:pt x="0" y="1158569"/>
              </a:lnTo>
              <a:lnTo>
                <a:pt x="0" y="12893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9B83D-BCFC-46ED-87B2-C57ADC94BA1B}">
      <dsp:nvSpPr>
        <dsp:cNvPr id="0" name=""/>
        <dsp:cNvSpPr/>
      </dsp:nvSpPr>
      <dsp:spPr>
        <a:xfrm>
          <a:off x="4648198" y="118472"/>
          <a:ext cx="1963631" cy="814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Chair/Society Director</a:t>
          </a:r>
          <a:br>
            <a:rPr lang="en-US" sz="1200" kern="1200" dirty="0"/>
          </a:br>
          <a:r>
            <a:rPr lang="en-US" sz="1200" kern="1200" dirty="0"/>
            <a:t>Larry Magura</a:t>
          </a:r>
        </a:p>
      </dsp:txBody>
      <dsp:txXfrm>
        <a:off x="4648198" y="118472"/>
        <a:ext cx="1963631" cy="814558"/>
      </dsp:txXfrm>
    </dsp:sp>
    <dsp:sp modelId="{6DADA82F-3CAA-41C5-BC87-A2332F8328C8}">
      <dsp:nvSpPr>
        <dsp:cNvPr id="0" name=""/>
        <dsp:cNvSpPr/>
      </dsp:nvSpPr>
      <dsp:spPr>
        <a:xfrm>
          <a:off x="5199065" y="658915"/>
          <a:ext cx="1186685" cy="231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Oregon Section</a:t>
          </a:r>
        </a:p>
      </dsp:txBody>
      <dsp:txXfrm>
        <a:off x="5199065" y="658915"/>
        <a:ext cx="1186685" cy="231925"/>
      </dsp:txXfrm>
    </dsp:sp>
    <dsp:sp modelId="{CFEA7820-EB2A-4E13-A3BD-61A19967051E}">
      <dsp:nvSpPr>
        <dsp:cNvPr id="0" name=""/>
        <dsp:cNvSpPr/>
      </dsp:nvSpPr>
      <dsp:spPr>
        <a:xfrm>
          <a:off x="116293" y="2222391"/>
          <a:ext cx="1426563" cy="938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Governor/       Vice-Chair</a:t>
          </a:r>
          <a:br>
            <a:rPr lang="en-US" sz="1200" u="sng" kern="1200" dirty="0"/>
          </a:br>
          <a:r>
            <a:rPr lang="en-US" sz="1200" kern="1200" dirty="0"/>
            <a:t>Mark Lamer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16293" y="2222391"/>
        <a:ext cx="1426563" cy="938996"/>
      </dsp:txXfrm>
    </dsp:sp>
    <dsp:sp modelId="{2363C0D9-6860-4FE5-8F71-5C8F795BDB3A}">
      <dsp:nvSpPr>
        <dsp:cNvPr id="0" name=""/>
        <dsp:cNvSpPr/>
      </dsp:nvSpPr>
      <dsp:spPr>
        <a:xfrm>
          <a:off x="504788" y="2847594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Arizona Section</a:t>
          </a:r>
          <a:endParaRPr lang="en-US" sz="900" kern="1200" dirty="0"/>
        </a:p>
      </dsp:txBody>
      <dsp:txXfrm>
        <a:off x="504788" y="2847594"/>
        <a:ext cx="974362" cy="186844"/>
      </dsp:txXfrm>
    </dsp:sp>
    <dsp:sp modelId="{CA1165FD-A035-4AF3-BD36-3662D4ACCDAE}">
      <dsp:nvSpPr>
        <dsp:cNvPr id="0" name=""/>
        <dsp:cNvSpPr/>
      </dsp:nvSpPr>
      <dsp:spPr>
        <a:xfrm>
          <a:off x="234132" y="3422971"/>
          <a:ext cx="1082624" cy="91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000" u="sng" kern="1200" dirty="0"/>
            <a:t>  </a:t>
          </a:r>
          <a:r>
            <a:rPr lang="en-US" sz="1000" kern="1200" dirty="0"/>
            <a:t> Finance (Chair), Students (Co-Chair) </a:t>
          </a:r>
        </a:p>
      </dsp:txBody>
      <dsp:txXfrm>
        <a:off x="234132" y="3422971"/>
        <a:ext cx="1082624" cy="915269"/>
      </dsp:txXfrm>
    </dsp:sp>
    <dsp:sp modelId="{E2850C5D-BB08-4FE9-B75B-C49074379470}">
      <dsp:nvSpPr>
        <dsp:cNvPr id="0" name=""/>
        <dsp:cNvSpPr/>
      </dsp:nvSpPr>
      <dsp:spPr>
        <a:xfrm>
          <a:off x="450657" y="4036310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50657" y="4036310"/>
        <a:ext cx="974362" cy="186844"/>
      </dsp:txXfrm>
    </dsp:sp>
    <dsp:sp modelId="{9394DC32-01E4-4A6A-9CE8-28F822E8DD2C}">
      <dsp:nvSpPr>
        <dsp:cNvPr id="0" name=""/>
        <dsp:cNvSpPr/>
      </dsp:nvSpPr>
      <dsp:spPr>
        <a:xfrm>
          <a:off x="186101" y="4599824"/>
          <a:ext cx="1274747" cy="99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Arizona Section, Intermountain Southwest Student Conf</a:t>
          </a:r>
        </a:p>
      </dsp:txBody>
      <dsp:txXfrm>
        <a:off x="186101" y="4599824"/>
        <a:ext cx="1274747" cy="999456"/>
      </dsp:txXfrm>
    </dsp:sp>
    <dsp:sp modelId="{60745DFA-8818-4970-8533-AD159B656727}">
      <dsp:nvSpPr>
        <dsp:cNvPr id="0" name=""/>
        <dsp:cNvSpPr/>
      </dsp:nvSpPr>
      <dsp:spPr>
        <a:xfrm>
          <a:off x="498687" y="5255256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98687" y="5255256"/>
        <a:ext cx="974362" cy="186844"/>
      </dsp:txXfrm>
    </dsp:sp>
    <dsp:sp modelId="{158C39DA-1814-43F9-8D6E-E5B24872BD79}">
      <dsp:nvSpPr>
        <dsp:cNvPr id="0" name=""/>
        <dsp:cNvSpPr/>
      </dsp:nvSpPr>
      <dsp:spPr>
        <a:xfrm>
          <a:off x="1804440" y="2222391"/>
          <a:ext cx="1348766" cy="938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</a:t>
          </a:r>
          <a:br>
            <a:rPr lang="en-US" sz="1400" kern="1200" dirty="0"/>
          </a:br>
          <a:r>
            <a:rPr lang="en-US" sz="1200" kern="1200" dirty="0"/>
            <a:t>Matthew Roblez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804440" y="2222391"/>
        <a:ext cx="1348766" cy="938996"/>
      </dsp:txXfrm>
    </dsp:sp>
    <dsp:sp modelId="{98B7FD75-695F-4FD8-9E81-5741CAFAF475}">
      <dsp:nvSpPr>
        <dsp:cNvPr id="0" name=""/>
        <dsp:cNvSpPr/>
      </dsp:nvSpPr>
      <dsp:spPr>
        <a:xfrm>
          <a:off x="2068184" y="2847594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Utah Section</a:t>
          </a:r>
        </a:p>
      </dsp:txBody>
      <dsp:txXfrm>
        <a:off x="2068184" y="2847594"/>
        <a:ext cx="974362" cy="186844"/>
      </dsp:txXfrm>
    </dsp:sp>
    <dsp:sp modelId="{A853A521-CD9A-406D-B880-2CA3C0AA17B0}">
      <dsp:nvSpPr>
        <dsp:cNvPr id="0" name=""/>
        <dsp:cNvSpPr/>
      </dsp:nvSpPr>
      <dsp:spPr>
        <a:xfrm>
          <a:off x="1732938" y="3422971"/>
          <a:ext cx="1491769" cy="747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000" kern="1200" dirty="0"/>
            <a:t>            Awards (Chair), Nominations (Chair), Social (Chair) </a:t>
          </a:r>
        </a:p>
      </dsp:txBody>
      <dsp:txXfrm>
        <a:off x="1732938" y="3422971"/>
        <a:ext cx="1491769" cy="747944"/>
      </dsp:txXfrm>
    </dsp:sp>
    <dsp:sp modelId="{16EEFF0E-D41F-44B1-9A3F-83AD6BA45614}">
      <dsp:nvSpPr>
        <dsp:cNvPr id="0" name=""/>
        <dsp:cNvSpPr/>
      </dsp:nvSpPr>
      <dsp:spPr>
        <a:xfrm>
          <a:off x="2154036" y="3952647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54036" y="3952647"/>
        <a:ext cx="974362" cy="186844"/>
      </dsp:txXfrm>
    </dsp:sp>
    <dsp:sp modelId="{D528ADF3-8B02-42E9-B7E5-823018DC45B9}">
      <dsp:nvSpPr>
        <dsp:cNvPr id="0" name=""/>
        <dsp:cNvSpPr/>
      </dsp:nvSpPr>
      <dsp:spPr>
        <a:xfrm>
          <a:off x="1875095" y="4553579"/>
          <a:ext cx="1107578" cy="115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Utah and Southern Idaho Sections and Intermountain Southwest Student Conf</a:t>
          </a:r>
        </a:p>
      </dsp:txBody>
      <dsp:txXfrm>
        <a:off x="1875095" y="4553579"/>
        <a:ext cx="1107578" cy="1152482"/>
      </dsp:txXfrm>
    </dsp:sp>
    <dsp:sp modelId="{6554EB43-1B00-4A62-9592-1BF0B2F9A728}">
      <dsp:nvSpPr>
        <dsp:cNvPr id="0" name=""/>
        <dsp:cNvSpPr/>
      </dsp:nvSpPr>
      <dsp:spPr>
        <a:xfrm>
          <a:off x="2106143" y="5164444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106143" y="5164444"/>
        <a:ext cx="974362" cy="186844"/>
      </dsp:txXfrm>
    </dsp:sp>
    <dsp:sp modelId="{2CEFDA09-253E-43F4-839A-B16738806B78}">
      <dsp:nvSpPr>
        <dsp:cNvPr id="0" name=""/>
        <dsp:cNvSpPr/>
      </dsp:nvSpPr>
      <dsp:spPr>
        <a:xfrm>
          <a:off x="3427596" y="2222391"/>
          <a:ext cx="1308275" cy="956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</a:t>
          </a:r>
          <a:br>
            <a:rPr lang="en-US" sz="1400" kern="1200" dirty="0"/>
          </a:br>
          <a:r>
            <a:rPr lang="en-US" sz="1200" kern="1200" dirty="0"/>
            <a:t>Tor Anderzen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427596" y="2222391"/>
        <a:ext cx="1308275" cy="956777"/>
      </dsp:txXfrm>
    </dsp:sp>
    <dsp:sp modelId="{283C8E95-3CA4-487D-A1E9-22DB95790E83}">
      <dsp:nvSpPr>
        <dsp:cNvPr id="0" name=""/>
        <dsp:cNvSpPr/>
      </dsp:nvSpPr>
      <dsp:spPr>
        <a:xfrm>
          <a:off x="3756947" y="2856484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Alaska Section</a:t>
          </a:r>
        </a:p>
      </dsp:txBody>
      <dsp:txXfrm>
        <a:off x="3756947" y="2856484"/>
        <a:ext cx="974362" cy="186844"/>
      </dsp:txXfrm>
    </dsp:sp>
    <dsp:sp modelId="{F7D7965D-C0B5-4ED5-8DB1-A8CF569C1F9B}">
      <dsp:nvSpPr>
        <dsp:cNvPr id="0" name=""/>
        <dsp:cNvSpPr/>
      </dsp:nvSpPr>
      <dsp:spPr>
        <a:xfrm>
          <a:off x="3486291" y="3440751"/>
          <a:ext cx="1082624" cy="1008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0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Resolutions (Chair), Government Relations Liaison         </a:t>
          </a:r>
        </a:p>
      </dsp:txBody>
      <dsp:txXfrm>
        <a:off x="3486291" y="3440751"/>
        <a:ext cx="1082624" cy="1008441"/>
      </dsp:txXfrm>
    </dsp:sp>
    <dsp:sp modelId="{9438BD82-14C6-4E86-9913-A2F54CCC4153}">
      <dsp:nvSpPr>
        <dsp:cNvPr id="0" name=""/>
        <dsp:cNvSpPr/>
      </dsp:nvSpPr>
      <dsp:spPr>
        <a:xfrm>
          <a:off x="3702816" y="4100676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02816" y="4100676"/>
        <a:ext cx="974362" cy="186844"/>
      </dsp:txXfrm>
    </dsp:sp>
    <dsp:sp modelId="{128A9759-B5F9-4F37-883A-05A365612ADB}">
      <dsp:nvSpPr>
        <dsp:cNvPr id="0" name=""/>
        <dsp:cNvSpPr/>
      </dsp:nvSpPr>
      <dsp:spPr>
        <a:xfrm>
          <a:off x="3478888" y="4710776"/>
          <a:ext cx="1112234" cy="112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 Nevada and Oregon Sections and Intermountain Southwest Student Conf</a:t>
          </a:r>
        </a:p>
      </dsp:txBody>
      <dsp:txXfrm>
        <a:off x="3478888" y="4710776"/>
        <a:ext cx="1112234" cy="1126019"/>
      </dsp:txXfrm>
    </dsp:sp>
    <dsp:sp modelId="{66FD8070-86DE-4148-8E22-7B60BC02ED42}">
      <dsp:nvSpPr>
        <dsp:cNvPr id="0" name=""/>
        <dsp:cNvSpPr/>
      </dsp:nvSpPr>
      <dsp:spPr>
        <a:xfrm>
          <a:off x="3710218" y="5429490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10218" y="5429490"/>
        <a:ext cx="974362" cy="186844"/>
      </dsp:txXfrm>
    </dsp:sp>
    <dsp:sp modelId="{E515635A-C3B5-43F8-82E6-E65332DE05AB}">
      <dsp:nvSpPr>
        <dsp:cNvPr id="0" name=""/>
        <dsp:cNvSpPr/>
      </dsp:nvSpPr>
      <dsp:spPr>
        <a:xfrm>
          <a:off x="5030302" y="2222391"/>
          <a:ext cx="1122400" cy="956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</a:t>
          </a:r>
          <a:br>
            <a:rPr lang="en-US" sz="1400" kern="1200" dirty="0"/>
          </a:br>
          <a:r>
            <a:rPr lang="en-US" sz="1200" kern="1200" dirty="0"/>
            <a:t>Fausto Burruel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030302" y="2222391"/>
        <a:ext cx="1122400" cy="956967"/>
      </dsp:txXfrm>
    </dsp:sp>
    <dsp:sp modelId="{858797A3-2D52-44DD-B83D-CF72446AA598}">
      <dsp:nvSpPr>
        <dsp:cNvPr id="0" name=""/>
        <dsp:cNvSpPr/>
      </dsp:nvSpPr>
      <dsp:spPr>
        <a:xfrm>
          <a:off x="5266715" y="2856579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Arizona Section</a:t>
          </a:r>
        </a:p>
      </dsp:txBody>
      <dsp:txXfrm>
        <a:off x="5266715" y="2856579"/>
        <a:ext cx="974362" cy="186844"/>
      </dsp:txXfrm>
    </dsp:sp>
    <dsp:sp modelId="{6CC5304F-141B-4987-B40D-859E94C1BCD7}">
      <dsp:nvSpPr>
        <dsp:cNvPr id="0" name=""/>
        <dsp:cNvSpPr/>
      </dsp:nvSpPr>
      <dsp:spPr>
        <a:xfrm>
          <a:off x="4938761" y="3440942"/>
          <a:ext cx="1393857" cy="949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200" kern="1200" dirty="0"/>
            <a:t> </a:t>
          </a:r>
          <a:r>
            <a:rPr lang="en-US" sz="1400" kern="1200" dirty="0"/>
            <a:t> </a:t>
          </a:r>
          <a:r>
            <a:rPr lang="en-US" sz="1000" kern="1200" dirty="0"/>
            <a:t>Western Canada Outreach (Chair), Membership (Chair)</a:t>
          </a:r>
        </a:p>
      </dsp:txBody>
      <dsp:txXfrm>
        <a:off x="4938761" y="3440942"/>
        <a:ext cx="1393857" cy="949904"/>
      </dsp:txXfrm>
    </dsp:sp>
    <dsp:sp modelId="{27FA6A9B-DA92-4231-BA03-474EF7326BD3}">
      <dsp:nvSpPr>
        <dsp:cNvPr id="0" name=""/>
        <dsp:cNvSpPr/>
      </dsp:nvSpPr>
      <dsp:spPr>
        <a:xfrm>
          <a:off x="5310902" y="4071598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0902" y="4071598"/>
        <a:ext cx="974362" cy="186844"/>
      </dsp:txXfrm>
    </dsp:sp>
    <dsp:sp modelId="{25D2D3A4-719E-48E7-BA61-134382001DEB}">
      <dsp:nvSpPr>
        <dsp:cNvPr id="0" name=""/>
        <dsp:cNvSpPr/>
      </dsp:nvSpPr>
      <dsp:spPr>
        <a:xfrm>
          <a:off x="5010227" y="4652430"/>
          <a:ext cx="1202698" cy="1038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Seattle and Tacoma -Olympia  Sections   and Pacific Northwest Student Conf</a:t>
          </a:r>
        </a:p>
      </dsp:txBody>
      <dsp:txXfrm>
        <a:off x="5010227" y="4652430"/>
        <a:ext cx="1202698" cy="1038917"/>
      </dsp:txXfrm>
    </dsp:sp>
    <dsp:sp modelId="{8D2323A0-765D-4955-A067-ED4BEF590B43}">
      <dsp:nvSpPr>
        <dsp:cNvPr id="0" name=""/>
        <dsp:cNvSpPr/>
      </dsp:nvSpPr>
      <dsp:spPr>
        <a:xfrm>
          <a:off x="5286789" y="5327593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286789" y="5327593"/>
        <a:ext cx="974362" cy="186844"/>
      </dsp:txXfrm>
    </dsp:sp>
    <dsp:sp modelId="{2903A78D-6096-428A-B97C-948A2B41AD74}">
      <dsp:nvSpPr>
        <dsp:cNvPr id="0" name=""/>
        <dsp:cNvSpPr/>
      </dsp:nvSpPr>
      <dsp:spPr>
        <a:xfrm>
          <a:off x="6586333" y="2222391"/>
          <a:ext cx="1114096" cy="95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</a:t>
          </a:r>
          <a:br>
            <a:rPr lang="en-US" sz="1400" u="sng" kern="1200" dirty="0"/>
          </a:br>
          <a:r>
            <a:rPr lang="en-US" sz="12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Dan Karlin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586333" y="2222391"/>
        <a:ext cx="1114096" cy="956726"/>
      </dsp:txXfrm>
    </dsp:sp>
    <dsp:sp modelId="{0FE3A172-B1DA-4E7D-96FB-E28AE6B025EF}">
      <dsp:nvSpPr>
        <dsp:cNvPr id="0" name=""/>
        <dsp:cNvSpPr/>
      </dsp:nvSpPr>
      <dsp:spPr>
        <a:xfrm>
          <a:off x="6818594" y="2856459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Montana Section</a:t>
          </a:r>
        </a:p>
      </dsp:txBody>
      <dsp:txXfrm>
        <a:off x="6818594" y="2856459"/>
        <a:ext cx="974362" cy="186844"/>
      </dsp:txXfrm>
    </dsp:sp>
    <dsp:sp modelId="{873D9764-964B-4B8A-9C80-9DBEC88F48DE}">
      <dsp:nvSpPr>
        <dsp:cNvPr id="0" name=""/>
        <dsp:cNvSpPr/>
      </dsp:nvSpPr>
      <dsp:spPr>
        <a:xfrm>
          <a:off x="6594201" y="3440701"/>
          <a:ext cx="1082624" cy="763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000" kern="1200" dirty="0"/>
            <a:t>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Conferences (Chair</a:t>
          </a:r>
          <a:r>
            <a:rPr lang="en-US" sz="1000" kern="1200"/>
            <a:t>), Finance</a:t>
          </a:r>
          <a:endParaRPr lang="en-US" sz="1000" kern="1200" dirty="0"/>
        </a:p>
      </dsp:txBody>
      <dsp:txXfrm>
        <a:off x="6594201" y="3440701"/>
        <a:ext cx="1082624" cy="763650"/>
      </dsp:txXfrm>
    </dsp:sp>
    <dsp:sp modelId="{A4023E51-B97E-4A17-9BA9-B1DF45184BE6}">
      <dsp:nvSpPr>
        <dsp:cNvPr id="0" name=""/>
        <dsp:cNvSpPr/>
      </dsp:nvSpPr>
      <dsp:spPr>
        <a:xfrm>
          <a:off x="6810726" y="3978230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810726" y="3978230"/>
        <a:ext cx="974362" cy="186844"/>
      </dsp:txXfrm>
    </dsp:sp>
    <dsp:sp modelId="{F20A939D-7C5D-4DD8-B7E2-40CCE410E9B4}">
      <dsp:nvSpPr>
        <dsp:cNvPr id="0" name=""/>
        <dsp:cNvSpPr/>
      </dsp:nvSpPr>
      <dsp:spPr>
        <a:xfrm>
          <a:off x="6497718" y="4632094"/>
          <a:ext cx="1358845" cy="548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Hawaii and Montana Sections</a:t>
          </a:r>
        </a:p>
      </dsp:txBody>
      <dsp:txXfrm>
        <a:off x="6497718" y="4632094"/>
        <a:ext cx="1358845" cy="548870"/>
      </dsp:txXfrm>
    </dsp:sp>
    <dsp:sp modelId="{C38D20BB-D3E5-4BFD-8A39-0219BA2063CA}">
      <dsp:nvSpPr>
        <dsp:cNvPr id="0" name=""/>
        <dsp:cNvSpPr/>
      </dsp:nvSpPr>
      <dsp:spPr>
        <a:xfrm>
          <a:off x="6864857" y="4896073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864857" y="4896073"/>
        <a:ext cx="974362" cy="186844"/>
      </dsp:txXfrm>
    </dsp:sp>
    <dsp:sp modelId="{7F1C0B4F-9D6C-40B3-9418-B7B9AF15DC12}">
      <dsp:nvSpPr>
        <dsp:cNvPr id="0" name=""/>
        <dsp:cNvSpPr/>
      </dsp:nvSpPr>
      <dsp:spPr>
        <a:xfrm>
          <a:off x="8064058" y="2222391"/>
          <a:ext cx="1465537" cy="941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Governor/ Secretary</a:t>
          </a:r>
          <a:br>
            <a:rPr lang="en-US" sz="1400" kern="1200" dirty="0"/>
          </a:br>
          <a:r>
            <a:rPr lang="en-US" sz="1200" kern="1200" dirty="0"/>
            <a:t>Virginia Groeschel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064058" y="2222391"/>
        <a:ext cx="1465537" cy="941401"/>
      </dsp:txXfrm>
    </dsp:sp>
    <dsp:sp modelId="{D9412B1A-31F6-4C3A-AED0-9B9606D546F4}">
      <dsp:nvSpPr>
        <dsp:cNvPr id="0" name=""/>
        <dsp:cNvSpPr/>
      </dsp:nvSpPr>
      <dsp:spPr>
        <a:xfrm>
          <a:off x="8472040" y="2848796"/>
          <a:ext cx="974362" cy="186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Alaska Section</a:t>
          </a:r>
        </a:p>
      </dsp:txBody>
      <dsp:txXfrm>
        <a:off x="8472040" y="2848796"/>
        <a:ext cx="974362" cy="186844"/>
      </dsp:txXfrm>
    </dsp:sp>
    <dsp:sp modelId="{5ADA321F-F9B1-408F-ACCA-D39BFD99E121}">
      <dsp:nvSpPr>
        <dsp:cNvPr id="0" name=""/>
        <dsp:cNvSpPr/>
      </dsp:nvSpPr>
      <dsp:spPr>
        <a:xfrm>
          <a:off x="8094518" y="3425376"/>
          <a:ext cx="1404618" cy="920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200" kern="1200" dirty="0"/>
            <a:t>  </a:t>
          </a:r>
          <a:r>
            <a:rPr lang="en-US" sz="1000" kern="1200" dirty="0"/>
            <a:t>    Communications (Chair)</a:t>
          </a:r>
        </a:p>
      </dsp:txBody>
      <dsp:txXfrm>
        <a:off x="8094518" y="3425376"/>
        <a:ext cx="1404618" cy="920056"/>
      </dsp:txXfrm>
    </dsp:sp>
    <dsp:sp modelId="{7C222FA3-93CB-4973-A0B0-4B95EAF19C60}">
      <dsp:nvSpPr>
        <dsp:cNvPr id="0" name=""/>
        <dsp:cNvSpPr/>
      </dsp:nvSpPr>
      <dsp:spPr>
        <a:xfrm>
          <a:off x="8472040" y="4041108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472040" y="4041108"/>
        <a:ext cx="974362" cy="186844"/>
      </dsp:txXfrm>
    </dsp:sp>
    <dsp:sp modelId="{012E5DDE-68B2-4A95-B103-C0AF66D79084}">
      <dsp:nvSpPr>
        <dsp:cNvPr id="0" name=""/>
        <dsp:cNvSpPr/>
      </dsp:nvSpPr>
      <dsp:spPr>
        <a:xfrm>
          <a:off x="8130650" y="4607015"/>
          <a:ext cx="1332353" cy="674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Alaska Section, Pacific Northwest Student Conf</a:t>
          </a:r>
        </a:p>
      </dsp:txBody>
      <dsp:txXfrm>
        <a:off x="8130650" y="4607015"/>
        <a:ext cx="1332353" cy="674570"/>
      </dsp:txXfrm>
    </dsp:sp>
    <dsp:sp modelId="{433002ED-489F-4E11-A02F-596CA302A7D8}">
      <dsp:nvSpPr>
        <dsp:cNvPr id="0" name=""/>
        <dsp:cNvSpPr/>
      </dsp:nvSpPr>
      <dsp:spPr>
        <a:xfrm>
          <a:off x="8472040" y="5100005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472040" y="5100005"/>
        <a:ext cx="974362" cy="186844"/>
      </dsp:txXfrm>
    </dsp:sp>
    <dsp:sp modelId="{3723F6EF-535D-460B-8B58-7DB66DB9C869}">
      <dsp:nvSpPr>
        <dsp:cNvPr id="0" name=""/>
        <dsp:cNvSpPr/>
      </dsp:nvSpPr>
      <dsp:spPr>
        <a:xfrm>
          <a:off x="9854490" y="2222391"/>
          <a:ext cx="1247616" cy="1018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Governor</a:t>
          </a:r>
          <a:br>
            <a:rPr lang="en-US" sz="1400" kern="1200" dirty="0"/>
          </a:br>
          <a:r>
            <a:rPr lang="en-US" sz="1100" kern="1200" dirty="0"/>
            <a:t>Bob Turner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9854490" y="2222391"/>
        <a:ext cx="1247616" cy="1018464"/>
      </dsp:txXfrm>
    </dsp:sp>
    <dsp:sp modelId="{C39CDE48-9E87-459A-861B-8465D77F1417}">
      <dsp:nvSpPr>
        <dsp:cNvPr id="0" name=""/>
        <dsp:cNvSpPr/>
      </dsp:nvSpPr>
      <dsp:spPr>
        <a:xfrm>
          <a:off x="10137648" y="2879526"/>
          <a:ext cx="1006087" cy="202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Inland Empire Section</a:t>
          </a:r>
        </a:p>
      </dsp:txBody>
      <dsp:txXfrm>
        <a:off x="10137648" y="2879526"/>
        <a:ext cx="1006087" cy="202446"/>
      </dsp:txXfrm>
    </dsp:sp>
    <dsp:sp modelId="{AD14E23D-15B7-424F-B339-7D2998011BB8}">
      <dsp:nvSpPr>
        <dsp:cNvPr id="0" name=""/>
        <dsp:cNvSpPr/>
      </dsp:nvSpPr>
      <dsp:spPr>
        <a:xfrm>
          <a:off x="9757450" y="3508615"/>
          <a:ext cx="1476786" cy="94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909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/>
            <a:t>Committees</a:t>
          </a:r>
          <a:r>
            <a:rPr lang="en-US" sz="1000" u="sng" kern="1200" dirty="0"/>
            <a:t> </a:t>
          </a:r>
          <a:r>
            <a:rPr lang="en-US" sz="1000" kern="1200" dirty="0"/>
            <a:t>       Students (Co-Chair), Finance</a:t>
          </a:r>
        </a:p>
      </dsp:txBody>
      <dsp:txXfrm>
        <a:off x="9757450" y="3508615"/>
        <a:ext cx="1476786" cy="940532"/>
      </dsp:txXfrm>
    </dsp:sp>
    <dsp:sp modelId="{90E7D504-CA98-461B-8735-5DC45DA90066}">
      <dsp:nvSpPr>
        <dsp:cNvPr id="0" name=""/>
        <dsp:cNvSpPr/>
      </dsp:nvSpPr>
      <dsp:spPr>
        <a:xfrm>
          <a:off x="10174325" y="4128409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0174325" y="4128409"/>
        <a:ext cx="974362" cy="186844"/>
      </dsp:txXfrm>
    </dsp:sp>
    <dsp:sp modelId="{69A807C5-91FD-455A-B1DD-43F2FF66A3DE}">
      <dsp:nvSpPr>
        <dsp:cNvPr id="0" name=""/>
        <dsp:cNvSpPr/>
      </dsp:nvSpPr>
      <dsp:spPr>
        <a:xfrm>
          <a:off x="9850195" y="4704554"/>
          <a:ext cx="1296518" cy="92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09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Liaison to Columbia and Inland Empire Sections, Pacific Northwest Student Conf</a:t>
          </a:r>
        </a:p>
      </dsp:txBody>
      <dsp:txXfrm>
        <a:off x="9850195" y="4704554"/>
        <a:ext cx="1296518" cy="921704"/>
      </dsp:txXfrm>
    </dsp:sp>
    <dsp:sp modelId="{FF40B9C1-0BAA-46EA-A6B9-C93A9692E85F}">
      <dsp:nvSpPr>
        <dsp:cNvPr id="0" name=""/>
        <dsp:cNvSpPr/>
      </dsp:nvSpPr>
      <dsp:spPr>
        <a:xfrm>
          <a:off x="10173667" y="5321110"/>
          <a:ext cx="974362" cy="1868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0173667" y="5321110"/>
        <a:ext cx="974362" cy="186844"/>
      </dsp:txXfrm>
    </dsp:sp>
    <dsp:sp modelId="{5E810BE6-D98B-417B-A432-0060B1E49D76}">
      <dsp:nvSpPr>
        <dsp:cNvPr id="0" name=""/>
        <dsp:cNvSpPr/>
      </dsp:nvSpPr>
      <dsp:spPr>
        <a:xfrm>
          <a:off x="3567142" y="1079361"/>
          <a:ext cx="1653925" cy="766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90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Treasurer/Historian</a:t>
          </a:r>
          <a:r>
            <a:rPr lang="en-US" sz="1400" kern="1200" dirty="0"/>
            <a:t> Seth Olsen</a:t>
          </a:r>
        </a:p>
      </dsp:txBody>
      <dsp:txXfrm>
        <a:off x="3567142" y="1079361"/>
        <a:ext cx="1653925" cy="766195"/>
      </dsp:txXfrm>
    </dsp:sp>
    <dsp:sp modelId="{209AB447-20A7-48BE-88A0-082EFD06510D}">
      <dsp:nvSpPr>
        <dsp:cNvPr id="0" name=""/>
        <dsp:cNvSpPr/>
      </dsp:nvSpPr>
      <dsp:spPr>
        <a:xfrm>
          <a:off x="3613774" y="1693789"/>
          <a:ext cx="1885448" cy="266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Southern Idaho Section</a:t>
          </a:r>
        </a:p>
      </dsp:txBody>
      <dsp:txXfrm>
        <a:off x="3613774" y="1693789"/>
        <a:ext cx="1885448" cy="26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3D409D74-68F2-4789-8E47-8EB8E116C72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" y="698500"/>
            <a:ext cx="6210300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477115F3-9C57-4FF8-88DF-D65678F7B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115F3-9C57-4FF8-88DF-D65678F7B5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115F3-9C57-4FF8-88DF-D65678F7B5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115F3-9C57-4FF8-88DF-D65678F7B5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2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44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22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F5D820-ECEA-4023-9F5C-32394818A62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102512-D885-466B-94B7-A0EA2407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5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3000" y="304800"/>
            <a:ext cx="10515600" cy="150706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INTRODUCTION TO Great REGION 8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DF07C449-1739-49EC-8CF0-2EE4F54CF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>
          <a:xfrm>
            <a:off x="1658470" y="1295400"/>
            <a:ext cx="887505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435E7948-170A-4DE1-8A31-A6D6A53D2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40386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Tony Lau, P.E., ENV SP, F.ASCE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Society Director - Region 8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Design Production Direction,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NAVFAC Hawaii, Design and Construction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Hawaii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Honolulu, Hawaii</a:t>
            </a:r>
          </a:p>
        </p:txBody>
      </p:sp>
      <p:pic>
        <p:nvPicPr>
          <p:cNvPr id="3" name="Picture 2" descr="A person wearing a suit and tie sitting in front of a curtain&#10;&#10;Description automatically generated">
            <a:extLst>
              <a:ext uri="{FF2B5EF4-FFF2-40B4-BE49-F238E27FC236}">
                <a16:creationId xmlns:a16="http://schemas.microsoft.com/office/drawing/2014/main" id="{6AF3A9E1-8021-43F7-9069-01434665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r="2" b="20690"/>
          <a:stretch/>
        </p:blipFill>
        <p:spPr>
          <a:xfrm>
            <a:off x="20" y="10"/>
            <a:ext cx="4639713" cy="423366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728E4-8194-44DC-99EC-D74E5DF2A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8" r="3" b="44789"/>
          <a:stretch/>
        </p:blipFill>
        <p:spPr>
          <a:xfrm>
            <a:off x="-3174" y="4233672"/>
            <a:ext cx="4642907" cy="262432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738C589-FA4B-4404-B651-8DF1FAE18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5D6875F-B1C2-4AA5-B970-A46118573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D22A28-134D-4796-AAF2-FD165D2B0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33331D-8CE6-4EAE-875B-589C3F77D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826887D-A9AE-4565-AB95-37742E5DC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29106BC-EC15-4608-AEAF-F2B14334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6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8E2E6DF-D169-4F61-8B15-815738CD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r="25130" b="2"/>
          <a:stretch/>
        </p:blipFill>
        <p:spPr>
          <a:xfrm>
            <a:off x="831" y="10"/>
            <a:ext cx="3502025" cy="420623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8" name="Picture 7" descr="A picture containing sky, outdoor, mountain, person&#10;&#10;Description automatically generated">
            <a:extLst>
              <a:ext uri="{FF2B5EF4-FFF2-40B4-BE49-F238E27FC236}">
                <a16:creationId xmlns:a16="http://schemas.microsoft.com/office/drawing/2014/main" id="{9624D8E5-4EFB-461D-BB1F-083A32E8C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-2" b="-2"/>
          <a:stretch/>
        </p:blipFill>
        <p:spPr>
          <a:xfrm>
            <a:off x="-2343" y="4206240"/>
            <a:ext cx="3505199" cy="26517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36555-FD13-4D22-A200-D914C4980F06}"/>
              </a:ext>
            </a:extLst>
          </p:cNvPr>
          <p:cNvSpPr txBox="1">
            <a:spLocks/>
          </p:cNvSpPr>
          <p:nvPr/>
        </p:nvSpPr>
        <p:spPr>
          <a:xfrm>
            <a:off x="3884612" y="685800"/>
            <a:ext cx="662607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dirty="0">
                <a:latin typeface="+mn-lt"/>
                <a:ea typeface="+mn-ea"/>
                <a:cs typeface="+mn-cs"/>
              </a:rPr>
              <a:t>Seth Olsen, P.E., M.ASCE</a:t>
            </a:r>
          </a:p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dirty="0">
                <a:latin typeface="+mn-lt"/>
                <a:ea typeface="+mn-ea"/>
                <a:cs typeface="+mn-cs"/>
              </a:rPr>
              <a:t>Region 8 Treasurer &amp; Historian</a:t>
            </a:r>
            <a:br>
              <a:rPr lang="en-US" sz="3200" dirty="0">
                <a:latin typeface="+mn-lt"/>
                <a:ea typeface="+mn-ea"/>
                <a:cs typeface="+mn-cs"/>
              </a:rPr>
            </a:br>
            <a:endParaRPr lang="en-US" sz="3200" dirty="0">
              <a:latin typeface="+mn-lt"/>
              <a:ea typeface="+mn-ea"/>
              <a:cs typeface="+mn-cs"/>
            </a:endParaRPr>
          </a:p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dirty="0">
                <a:latin typeface="+mn-lt"/>
                <a:ea typeface="+mn-ea"/>
                <a:cs typeface="+mn-cs"/>
              </a:rPr>
              <a:t>Senior Geotechnical Engineer</a:t>
            </a:r>
          </a:p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dirty="0">
                <a:latin typeface="+mn-lt"/>
                <a:ea typeface="+mn-ea"/>
                <a:cs typeface="+mn-cs"/>
              </a:rPr>
              <a:t>Innovate Geotechnical</a:t>
            </a:r>
          </a:p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br>
              <a:rPr lang="en-US" sz="3200" dirty="0">
                <a:latin typeface="+mn-lt"/>
                <a:ea typeface="+mn-ea"/>
                <a:cs typeface="+mn-cs"/>
              </a:rPr>
            </a:br>
            <a:r>
              <a:rPr lang="en-US" sz="3200" dirty="0">
                <a:latin typeface="+mn-lt"/>
                <a:ea typeface="+mn-ea"/>
                <a:cs typeface="+mn-cs"/>
              </a:rPr>
              <a:t>Southern Idaho Section</a:t>
            </a:r>
          </a:p>
          <a:p>
            <a:pPr algn="l" defTabSz="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dirty="0">
                <a:latin typeface="+mn-lt"/>
                <a:ea typeface="+mn-ea"/>
                <a:cs typeface="+mn-cs"/>
              </a:rPr>
              <a:t>Boise, Idaho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39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753EEC9-11A6-4AF8-8CC6-192BB9C99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4747719" y="620722"/>
            <a:ext cx="6695759" cy="448257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Lance Mearig, P.E., M.ASCE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Southcoast Region Director 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Alaska Department of Transportation and Public Facilities (DOT &amp; PF)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Alaska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Juneau, Alaska</a:t>
            </a: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3B19AD3C-A1FC-4D60-ACF3-207B49A9E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0B4BE865-7D92-4286-AFDC-08BD4691A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r="-2" b="38332"/>
          <a:stretch/>
        </p:blipFill>
        <p:spPr>
          <a:xfrm>
            <a:off x="800558" y="786118"/>
            <a:ext cx="3337560" cy="2404227"/>
          </a:xfrm>
          <a:custGeom>
            <a:avLst/>
            <a:gdLst/>
            <a:ahLst/>
            <a:cxnLst/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6" name="Picture 5" descr="A person holding a fish on a boat&#10;&#10;Description automatically generated with medium confidence">
            <a:extLst>
              <a:ext uri="{FF2B5EF4-FFF2-40B4-BE49-F238E27FC236}">
                <a16:creationId xmlns:a16="http://schemas.microsoft.com/office/drawing/2014/main" id="{D1F6A1B3-3ED7-4B77-80A6-9D2C41068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6122"/>
          <a:stretch/>
        </p:blipFill>
        <p:spPr>
          <a:xfrm>
            <a:off x="800558" y="3344575"/>
            <a:ext cx="3337560" cy="2397590"/>
          </a:xfrm>
          <a:custGeom>
            <a:avLst/>
            <a:gdLst/>
            <a:ahLst/>
            <a:cxnLst/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F8C2EEE-638D-4787-8323-FEC25CABF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2CEBEB3-E2B8-4AE2-81D2-D7A5AB6A0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2E42F2-3235-45FE-918D-51901312E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F787C97-A753-4107-935A-0458D2280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20452A-3AC9-429C-95A9-2EF478DBC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539339-0952-41FE-ADA1-795FEAD2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60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EC666E-043C-4EA7-B3A5-55D2F52D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16">
            <a:extLst>
              <a:ext uri="{FF2B5EF4-FFF2-40B4-BE49-F238E27FC236}">
                <a16:creationId xmlns:a16="http://schemas.microsoft.com/office/drawing/2014/main" id="{D05C369B-0FDD-402D-9EE1-858137FB5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3" b="37267"/>
          <a:stretch/>
        </p:blipFill>
        <p:spPr>
          <a:xfrm>
            <a:off x="800558" y="786118"/>
            <a:ext cx="3337560" cy="2404227"/>
          </a:xfrm>
          <a:custGeom>
            <a:avLst/>
            <a:gdLst/>
            <a:ahLst/>
            <a:cxnLst/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9" name="Picture 8" descr="A person and a child posing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16E59356-AD9A-494E-9002-C36801A11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5" r="-2" b="28226"/>
          <a:stretch/>
        </p:blipFill>
        <p:spPr>
          <a:xfrm>
            <a:off x="800558" y="3344575"/>
            <a:ext cx="3337560" cy="2397590"/>
          </a:xfrm>
          <a:custGeom>
            <a:avLst/>
            <a:gdLst/>
            <a:ahLst/>
            <a:cxnLst/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661860" y="685800"/>
            <a:ext cx="6253792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Kate Thompson, P.E., M.ASCE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Region 8 Governor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endParaRPr lang="en-US" sz="3200" cap="none" dirty="0"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Project Engineer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Anderson Perry &amp; Associates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</a:pP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Columbia Section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Walla Walla, Washington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DE2C3E-3205-470A-BD3C-E856A8E2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FA431E-B32D-412B-8EE8-27BFACD9B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1AC587-B106-44DD-92F0-2DCA0B700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FBA5D3-FE61-4D23-AB2F-EC12CE5A6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A661ABF-E2D0-44E1-9762-393FF470A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F6BF17-560A-4388-83EB-CD5FABE5D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707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84213" y="685799"/>
            <a:ext cx="6460510" cy="54864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Mark Lamer, P.E., M.ASCE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Faculty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Northern Arizona University, Department of Civil Engineering, Construction Management and Environmental Engineering 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Arizona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Flagstaff, Arizona</a:t>
            </a:r>
          </a:p>
        </p:txBody>
      </p:sp>
      <p:pic>
        <p:nvPicPr>
          <p:cNvPr id="3" name="Picture 2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D535E7E9-8912-4937-BC87-390D17441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r="-3" b="20597"/>
          <a:stretch/>
        </p:blipFill>
        <p:spPr>
          <a:xfrm>
            <a:off x="7552266" y="10"/>
            <a:ext cx="4639733" cy="26517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8C8883D-BCB5-49EF-BFD5-958C31C0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r="-1" b="20479"/>
          <a:stretch/>
        </p:blipFill>
        <p:spPr>
          <a:xfrm>
            <a:off x="7548447" y="2651760"/>
            <a:ext cx="4636559" cy="420624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50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684213" y="685798"/>
            <a:ext cx="6460510" cy="449580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Matthew Roblez, S.E., M.ASCE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Owner/Senior Structural Engineer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McNeil Engineering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Utah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South Salt Lake City, Utah</a:t>
            </a:r>
            <a:br>
              <a:rPr lang="en-US" sz="3200" cap="none" dirty="0">
                <a:latin typeface="+mn-lt"/>
              </a:rPr>
            </a:br>
            <a:endParaRPr lang="en-US" sz="3200" cap="none" dirty="0">
              <a:latin typeface="+mn-lt"/>
            </a:endParaRPr>
          </a:p>
        </p:txBody>
      </p:sp>
      <p:pic>
        <p:nvPicPr>
          <p:cNvPr id="3" name="Picture 2" descr="A person wearing sunglasses and a suit&#10;&#10;Description automatically generated with low confidence">
            <a:extLst>
              <a:ext uri="{FF2B5EF4-FFF2-40B4-BE49-F238E27FC236}">
                <a16:creationId xmlns:a16="http://schemas.microsoft.com/office/drawing/2014/main" id="{0410D632-DF2E-48C9-92B0-CF122A50C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r="-3" b="40484"/>
          <a:stretch/>
        </p:blipFill>
        <p:spPr>
          <a:xfrm>
            <a:off x="7552266" y="10"/>
            <a:ext cx="4639733" cy="26517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6" name="Content Placeholder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280E6644-3AF6-4C69-8C68-BF9FBAAD9D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r="-1" b="28980"/>
          <a:stretch/>
        </p:blipFill>
        <p:spPr>
          <a:xfrm>
            <a:off x="7548447" y="2651760"/>
            <a:ext cx="4636559" cy="420624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19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EC666E-043C-4EA7-B3A5-55D2F52D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16">
            <a:extLst>
              <a:ext uri="{FF2B5EF4-FFF2-40B4-BE49-F238E27FC236}">
                <a16:creationId xmlns:a16="http://schemas.microsoft.com/office/drawing/2014/main" id="{D05C369B-0FDD-402D-9EE1-858137FB5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fish on a boat&#10;&#10;Description automatically generated with medium confidence">
            <a:extLst>
              <a:ext uri="{FF2B5EF4-FFF2-40B4-BE49-F238E27FC236}">
                <a16:creationId xmlns:a16="http://schemas.microsoft.com/office/drawing/2014/main" id="{89D4ACA2-5AE7-45DF-80DC-83D0E6037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r="-2" b="35734"/>
          <a:stretch/>
        </p:blipFill>
        <p:spPr>
          <a:xfrm>
            <a:off x="800558" y="786118"/>
            <a:ext cx="3337560" cy="2404227"/>
          </a:xfrm>
          <a:custGeom>
            <a:avLst/>
            <a:gdLst/>
            <a:ahLst/>
            <a:cxnLst/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3" name="Picture 2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C579B5E8-9F6D-4C16-95A3-DD2D2C1AD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 r="-2" b="32925"/>
          <a:stretch/>
        </p:blipFill>
        <p:spPr>
          <a:xfrm>
            <a:off x="800558" y="3344575"/>
            <a:ext cx="3337560" cy="2397590"/>
          </a:xfrm>
          <a:custGeom>
            <a:avLst/>
            <a:gdLst/>
            <a:ahLst/>
            <a:cxnLst/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661860" y="685800"/>
            <a:ext cx="625379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Tor Anderzen, P.E., F.ASCE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Region 8 Governor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endParaRPr lang="en-US" sz="3200" cap="none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Senior Aviation Engineer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HDL Engineering Consultants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Alaska Section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Palmer, Alaska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DE2C3E-3205-470A-BD3C-E856A8E2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A431E-B32D-412B-8EE8-27BFACD9B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1AC587-B106-44DD-92F0-2DCA0B700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FBA5D3-FE61-4D23-AB2F-EC12CE5A6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661ABF-E2D0-44E1-9762-393FF470A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F6BF17-560A-4388-83EB-CD5FABE5D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7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11981E7E-464F-4CF0-987D-9130AD2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4944753" y="628617"/>
            <a:ext cx="6941954" cy="36825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Fausto Burruel, P.E., MPA, M.ASCE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Deputy Director Public Works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Town of Marana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Arizona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Marana, Arizona</a:t>
            </a:r>
          </a:p>
        </p:txBody>
      </p:sp>
      <p:sp>
        <p:nvSpPr>
          <p:cNvPr id="147" name="Snip Diagonal Corner Rectangle 6">
            <a:extLst>
              <a:ext uri="{FF2B5EF4-FFF2-40B4-BE49-F238E27FC236}">
                <a16:creationId xmlns:a16="http://schemas.microsoft.com/office/drawing/2014/main" id="{8697C4C9-55F8-41D9-B1D9-8974A126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holding a fish&#10;&#10;Description automatically generated with low confidence">
            <a:extLst>
              <a:ext uri="{FF2B5EF4-FFF2-40B4-BE49-F238E27FC236}">
                <a16:creationId xmlns:a16="http://schemas.microsoft.com/office/drawing/2014/main" id="{6758B65D-9C28-4209-B7FB-02FFE18BC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7342" y="1415135"/>
            <a:ext cx="2160820" cy="1215461"/>
          </a:xfrm>
          <a:prstGeom prst="rect">
            <a:avLst/>
          </a:prstGeom>
        </p:spPr>
      </p:pic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541BA4D-0D1F-4C7D-ABF5-16D7E573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-3" b="29947"/>
          <a:stretch/>
        </p:blipFill>
        <p:spPr>
          <a:xfrm>
            <a:off x="1276809" y="3419739"/>
            <a:ext cx="2381886" cy="2160820"/>
          </a:xfrm>
          <a:prstGeom prst="rect">
            <a:avLst/>
          </a:prstGeom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6FBD05-EBFA-4124-9C07-4B8570C9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61CA7CC-F94D-40AE-B0AC-75A2CE0D8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7780E43-B479-44DA-A268-861947E23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54A8C10-97ED-4582-BBFA-6C6AC7AE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6A2E77F-8777-4049-B003-131381870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7EBF57B-B2AC-4D26-AF4F-0C35F94A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62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EC666E-043C-4EA7-B3A5-55D2F52D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16">
            <a:extLst>
              <a:ext uri="{FF2B5EF4-FFF2-40B4-BE49-F238E27FC236}">
                <a16:creationId xmlns:a16="http://schemas.microsoft.com/office/drawing/2014/main" id="{D05C369B-0FDD-402D-9EE1-858137FB5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riding a bicycle&#10;&#10;Description automatically generated with low confidence">
            <a:extLst>
              <a:ext uri="{FF2B5EF4-FFF2-40B4-BE49-F238E27FC236}">
                <a16:creationId xmlns:a16="http://schemas.microsoft.com/office/drawing/2014/main" id="{D5C386C6-ACCA-44B2-900E-3A15590C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1" b="4"/>
          <a:stretch/>
        </p:blipFill>
        <p:spPr>
          <a:xfrm>
            <a:off x="800558" y="786118"/>
            <a:ext cx="3337560" cy="2404227"/>
          </a:xfrm>
          <a:custGeom>
            <a:avLst/>
            <a:gdLst/>
            <a:ahLst/>
            <a:cxnLst/>
            <a:rect l="l" t="t" r="r" b="b"/>
            <a:pathLst>
              <a:path w="3337560" h="2404227">
                <a:moveTo>
                  <a:pt x="384420" y="0"/>
                </a:moveTo>
                <a:lnTo>
                  <a:pt x="3337560" y="0"/>
                </a:lnTo>
                <a:lnTo>
                  <a:pt x="3337560" y="2404227"/>
                </a:lnTo>
                <a:lnTo>
                  <a:pt x="0" y="2404227"/>
                </a:lnTo>
                <a:lnTo>
                  <a:pt x="0" y="384420"/>
                </a:lnTo>
                <a:close/>
              </a:path>
            </a:pathLst>
          </a:custGeom>
        </p:spPr>
      </p:pic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52BEC4C-C2F6-450B-B7B5-806B9B9A7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5" r="-2" b="39773"/>
          <a:stretch/>
        </p:blipFill>
        <p:spPr>
          <a:xfrm>
            <a:off x="800558" y="3344575"/>
            <a:ext cx="3337560" cy="2397590"/>
          </a:xfrm>
          <a:custGeom>
            <a:avLst/>
            <a:gdLst/>
            <a:ahLst/>
            <a:cxnLst/>
            <a:rect l="l" t="t" r="r" b="b"/>
            <a:pathLst>
              <a:path w="3337560" h="2397590">
                <a:moveTo>
                  <a:pt x="0" y="0"/>
                </a:moveTo>
                <a:lnTo>
                  <a:pt x="3337560" y="0"/>
                </a:lnTo>
                <a:lnTo>
                  <a:pt x="3337560" y="2013170"/>
                </a:lnTo>
                <a:lnTo>
                  <a:pt x="2953140" y="2397590"/>
                </a:lnTo>
                <a:lnTo>
                  <a:pt x="0" y="2397590"/>
                </a:lnTo>
                <a:close/>
              </a:path>
            </a:pathLst>
          </a:cu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661860" y="685800"/>
            <a:ext cx="625379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Dan Karlin, P.E., M.ASCE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Region 8 Governor</a:t>
            </a:r>
            <a:br>
              <a:rPr lang="en-US" sz="3200" cap="none" dirty="0">
                <a:latin typeface="+mn-lt"/>
                <a:ea typeface="+mn-ea"/>
                <a:cs typeface="+mn-cs"/>
              </a:rPr>
            </a:br>
            <a:endParaRPr lang="en-US" sz="3200" cap="none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County Engineer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Lewis and Clark County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br>
              <a:rPr lang="en-US" sz="3200" cap="none" dirty="0">
                <a:latin typeface="+mn-lt"/>
                <a:ea typeface="+mn-ea"/>
                <a:cs typeface="+mn-cs"/>
              </a:rPr>
            </a:br>
            <a:r>
              <a:rPr lang="en-US" sz="3200" cap="none" dirty="0">
                <a:latin typeface="+mn-lt"/>
                <a:ea typeface="+mn-ea"/>
                <a:cs typeface="+mn-cs"/>
              </a:rPr>
              <a:t>Montana Section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</a:pPr>
            <a:r>
              <a:rPr lang="en-US" sz="3200" cap="none" dirty="0">
                <a:latin typeface="+mn-lt"/>
                <a:ea typeface="+mn-ea"/>
                <a:cs typeface="+mn-cs"/>
              </a:rPr>
              <a:t>Helena, Montana</a:t>
            </a:r>
            <a:endParaRPr lang="en-US" sz="3200" cap="none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DE2C3E-3205-470A-BD3C-E856A8E2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A431E-B32D-412B-8EE8-27BFACD9B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1AC587-B106-44DD-92F0-2DCA0B700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FBA5D3-FE61-4D23-AB2F-EC12CE5A6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661ABF-E2D0-44E1-9762-393FF470A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F6BF17-560A-4388-83EB-CD5FABE5D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015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84213" y="685799"/>
            <a:ext cx="6460510" cy="29718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Larry Magura, P.E., F.ASCE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Society Director-Elect, Region 8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Self-employed and Semi-retired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Oregon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Lake Oswego, Oregon</a:t>
            </a:r>
          </a:p>
        </p:txBody>
      </p:sp>
      <p:pic>
        <p:nvPicPr>
          <p:cNvPr id="7" name="Picture 6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5E9FE8B8-0DBB-4021-AA3A-B52AB1ACD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7" r="-3" b="-3"/>
          <a:stretch/>
        </p:blipFill>
        <p:spPr>
          <a:xfrm>
            <a:off x="7552266" y="10"/>
            <a:ext cx="4639733" cy="26517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BB7E901-FFF5-44E7-BD78-9B20B4D9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r="27229" b="-1"/>
          <a:stretch/>
        </p:blipFill>
        <p:spPr>
          <a:xfrm rot="5400000">
            <a:off x="7763606" y="2436600"/>
            <a:ext cx="4206240" cy="463655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2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33066"/>
          <a:stretch/>
        </p:blipFill>
        <p:spPr>
          <a:xfrm>
            <a:off x="3969798" y="0"/>
            <a:ext cx="8224421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76200" y="304801"/>
            <a:ext cx="38100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ASCe</a:t>
            </a:r>
            <a:r>
              <a:rPr lang="en-US" dirty="0"/>
              <a:t> Today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B9494-8ED5-4B58-B1A5-3002B21765D7}"/>
              </a:ext>
            </a:extLst>
          </p:cNvPr>
          <p:cNvSpPr txBox="1"/>
          <p:nvPr/>
        </p:nvSpPr>
        <p:spPr>
          <a:xfrm>
            <a:off x="71718" y="1447800"/>
            <a:ext cx="3810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10 Geographic Regions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177 Countries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150,000+ Members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One Technical Region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Nine Institutes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671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84213" y="685799"/>
            <a:ext cx="6460510" cy="59436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Virginia Groeschel, A.M.ASCE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Governor-Elect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Consultant Coordinator , Aviation Design Engineer,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Aviation Specifications Engineer, and Internship Program Manager 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Alaska DOT &amp; PF, Central Region, Aviation Design Section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Alaska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Anchorage, Alaska</a:t>
            </a:r>
          </a:p>
        </p:txBody>
      </p:sp>
      <p:pic>
        <p:nvPicPr>
          <p:cNvPr id="17" name="Picture 1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0A81CAA-6118-4995-9E8C-D6CF9EE78A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r="-1" b="45674"/>
          <a:stretch/>
        </p:blipFill>
        <p:spPr bwMode="auto">
          <a:xfrm>
            <a:off x="7552266" y="10"/>
            <a:ext cx="4639733" cy="265175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8" name="Picture 17" descr="A person playing golf&#10;&#10;Description automatically generated with medium confidence">
            <a:extLst>
              <a:ext uri="{FF2B5EF4-FFF2-40B4-BE49-F238E27FC236}">
                <a16:creationId xmlns:a16="http://schemas.microsoft.com/office/drawing/2014/main" id="{6AA00B96-6541-4F25-8A0B-98D74F6C24F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r="1" b="30986"/>
          <a:stretch/>
        </p:blipFill>
        <p:spPr bwMode="auto">
          <a:xfrm>
            <a:off x="7548447" y="2651760"/>
            <a:ext cx="4636559" cy="420624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8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74AF5031-D100-43C2-A5E6-E680A0F96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684213" y="685799"/>
            <a:ext cx="6460510" cy="358140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>
                <a:latin typeface="+mn-lt"/>
              </a:rPr>
              <a:t>Bob Turner, P.E., F.ASCE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Region 8 Governor-Elect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Project Manager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Spokane Public Schools</a:t>
            </a:r>
            <a:br>
              <a:rPr lang="en-US" sz="3200" cap="none" dirty="0">
                <a:latin typeface="+mn-lt"/>
              </a:rPr>
            </a:b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Inland Empire Section</a:t>
            </a:r>
            <a:br>
              <a:rPr lang="en-US" sz="3200" cap="none" dirty="0">
                <a:latin typeface="+mn-lt"/>
              </a:rPr>
            </a:br>
            <a:r>
              <a:rPr lang="en-US" sz="3200" cap="none" dirty="0">
                <a:latin typeface="+mn-lt"/>
              </a:rPr>
              <a:t>Spokane, Washington</a:t>
            </a:r>
          </a:p>
        </p:txBody>
      </p:sp>
      <p:pic>
        <p:nvPicPr>
          <p:cNvPr id="7" name="Picture 6" descr="A person and a child sitting on a porch&#10;&#10;Description automatically generated with low confidence">
            <a:extLst>
              <a:ext uri="{FF2B5EF4-FFF2-40B4-BE49-F238E27FC236}">
                <a16:creationId xmlns:a16="http://schemas.microsoft.com/office/drawing/2014/main" id="{BC41601A-D1EA-4E21-88B2-2337FF96B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 r="1" b="47806"/>
          <a:stretch/>
        </p:blipFill>
        <p:spPr>
          <a:xfrm>
            <a:off x="7552266" y="10"/>
            <a:ext cx="4639733" cy="265175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536EBA9-6DF1-464D-A39C-B21FD0107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r="-2" b="34096"/>
          <a:stretch/>
        </p:blipFill>
        <p:spPr>
          <a:xfrm>
            <a:off x="7548447" y="2651760"/>
            <a:ext cx="4636559" cy="420624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096D047-D6C9-4CA7-A109-46B33A48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C2FB59B-E404-4040-B5AD-37E1B7CEF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BC7F092-2F00-4C2E-8417-4E5F33FF2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1C457CA-89E0-4127-883E-55111504E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E82E5A4-A136-456E-88DA-0A5B6360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EB3D14C-78FC-446B-A169-673634F3D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2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2445E4-14D9-4233-9F2A-65AA096C4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511553"/>
              </p:ext>
            </p:extLst>
          </p:nvPr>
        </p:nvGraphicFramePr>
        <p:xfrm>
          <a:off x="457200" y="533400"/>
          <a:ext cx="11353800" cy="595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dugi" panose="020B0502040204020203" pitchFamily="34" charset="0"/>
              </a:rPr>
              <a:t>ASCE Region 8 Organizational Chart 2022</a:t>
            </a:r>
          </a:p>
        </p:txBody>
      </p:sp>
    </p:spTree>
    <p:extLst>
      <p:ext uri="{BB962C8B-B14F-4D97-AF65-F5344CB8AC3E}">
        <p14:creationId xmlns:p14="http://schemas.microsoft.com/office/powerpoint/2010/main" val="286213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10400" y="4946977"/>
            <a:ext cx="4191000" cy="114300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132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#REGION8ISGREAT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49280-C42D-454A-A639-237C696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8" y="228600"/>
            <a:ext cx="8534400" cy="1507067"/>
          </a:xfrm>
        </p:spPr>
        <p:txBody>
          <a:bodyPr/>
          <a:lstStyle/>
          <a:p>
            <a:r>
              <a:rPr lang="en-US" dirty="0"/>
              <a:t>ASCE geographic units GOVERNANCE STRUCTURE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5E0D323-4787-46D6-891F-FFF56F9DA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90136"/>
              </p:ext>
            </p:extLst>
          </p:nvPr>
        </p:nvGraphicFramePr>
        <p:xfrm>
          <a:off x="827468" y="17222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6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Tables &amp; Chairs | Tables | 60&quot; Round Table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991100" cy="49911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1382206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0800000" flipV="1">
            <a:off x="4276725" y="2747169"/>
            <a:ext cx="3638550" cy="1325562"/>
          </a:xfrm>
        </p:spPr>
        <p:txBody>
          <a:bodyPr>
            <a:noAutofit/>
          </a:bodyPr>
          <a:lstStyle/>
          <a:p>
            <a:pPr algn="ctr"/>
            <a:r>
              <a:rPr lang="en-US" sz="2800" b="1" spc="600" dirty="0">
                <a:solidFill>
                  <a:schemeClr val="accent1"/>
                </a:solidFill>
              </a:rPr>
              <a:t>ASCE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Board of Direction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</a:t>
            </a:r>
            <a:r>
              <a:rPr lang="en-US" sz="5400" b="1" spc="300" dirty="0"/>
              <a:t>2</a:t>
            </a:r>
            <a:r>
              <a:rPr lang="en-US" sz="3600" dirty="0"/>
              <a:t> Region 8 Members on the BOD! </a:t>
            </a:r>
          </a:p>
        </p:txBody>
      </p:sp>
    </p:spTree>
    <p:extLst>
      <p:ext uri="{BB962C8B-B14F-4D97-AF65-F5344CB8AC3E}">
        <p14:creationId xmlns:p14="http://schemas.microsoft.com/office/powerpoint/2010/main" val="84077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E96A3F8-3F48-41EC-A823-91CDD213B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2" y="0"/>
            <a:ext cx="887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REGION 8 Board of governors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86611C-950A-404F-AC17-F0F29201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0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en-US" b="1"/>
              <a:t>Region 8 Assembly</a:t>
            </a:r>
          </a:p>
        </p:txBody>
      </p:sp>
      <p:sp>
        <p:nvSpPr>
          <p:cNvPr id="29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A0B2D4-6608-4C42-8633-137D28210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-1" b="-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E96A3F8-3F48-41EC-A823-91CDD213B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2" y="0"/>
            <a:ext cx="887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7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MEET YOUR </a:t>
            </a:r>
            <a:br>
              <a:rPr lang="en-US" sz="4400" dirty="0"/>
            </a:br>
            <a:r>
              <a:rPr lang="en-US" sz="4400" dirty="0"/>
              <a:t>REGION 8 Board of governors</a:t>
            </a:r>
          </a:p>
        </p:txBody>
      </p:sp>
      <p:sp>
        <p:nvSpPr>
          <p:cNvPr id="67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BB90E4DE-24D5-4D71-AA29-E2421813D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-1" b="-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8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788</Words>
  <Application>Microsoft Office PowerPoint</Application>
  <PresentationFormat>Widescreen</PresentationFormat>
  <Paragraphs>105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Gadugi</vt:lpstr>
      <vt:lpstr>Wingdings</vt:lpstr>
      <vt:lpstr>Wingdings 3</vt:lpstr>
      <vt:lpstr>Slice</vt:lpstr>
      <vt:lpstr>PowerPoint Presentation</vt:lpstr>
      <vt:lpstr>PowerPoint Presentation</vt:lpstr>
      <vt:lpstr>ASCE geographic units GOVERNANCE STRUCTURE</vt:lpstr>
      <vt:lpstr>ASCE  Board of Direction</vt:lpstr>
      <vt:lpstr>PowerPoint Presentation</vt:lpstr>
      <vt:lpstr>REGION 8 Board of governors</vt:lpstr>
      <vt:lpstr>Region 8 Assembly</vt:lpstr>
      <vt:lpstr>PowerPoint Presentation</vt:lpstr>
      <vt:lpstr>MEET YOUR  REGION 8 Board of governors</vt:lpstr>
      <vt:lpstr>Tony Lau, P.E., ENV SP, F.ASCE Society Director - Region 8  Design Production Direction, NAVFAC Hawaii, Design and Construction  Hawaii Section Honolulu, Hawaii</vt:lpstr>
      <vt:lpstr>PowerPoint Presentation</vt:lpstr>
      <vt:lpstr>Lance Mearig, P.E., M.ASCE Region 8 Governor  Southcoast Region Director  Alaska Department of Transportation and Public Facilities (DOT &amp; PF)  Alaska Section Juneau, Alaska</vt:lpstr>
      <vt:lpstr>PowerPoint Presentation</vt:lpstr>
      <vt:lpstr>Mark Lamer, P.E., M.ASCE Region 8 Governor  Faculty Northern Arizona University, Department of Civil Engineering, Construction Management and Environmental Engineering   Arizona Section Flagstaff, Arizona</vt:lpstr>
      <vt:lpstr>Matthew Roblez, S.E., M.ASCE Region 8 Governor  Owner/Senior Structural Engineer McNeil Engineering  Utah Section South Salt Lake City, Utah </vt:lpstr>
      <vt:lpstr>PowerPoint Presentation</vt:lpstr>
      <vt:lpstr>Fausto Burruel, P.E., MPA, M.ASCE Region 8 Governor  Deputy Director Public Works Town of Marana  Arizona Section Marana, Arizona</vt:lpstr>
      <vt:lpstr>PowerPoint Presentation</vt:lpstr>
      <vt:lpstr>Larry Magura, P.E., F.ASCE Society Director-Elect, Region 8  Self-employed and Semi-retired  Oregon Section Lake Oswego, Oregon</vt:lpstr>
      <vt:lpstr>Virginia Groeschel, A.M.ASCE Region 8 Governor-Elect  Consultant Coordinator , Aviation Design Engineer, Aviation Specifications Engineer, and Internship Program Manager  Alaska DOT &amp; PF, Central Region, Aviation Design Section  Alaska Section Anchorage, Alaska</vt:lpstr>
      <vt:lpstr>Bob Turner, P.E., F.ASCE Region 8 Governor-Elect  Project Manager Spokane Public Schools  Inland Empire Section Spokane, Washington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Thompson</dc:creator>
  <cp:lastModifiedBy>Tony Lau</cp:lastModifiedBy>
  <cp:revision>34</cp:revision>
  <dcterms:created xsi:type="dcterms:W3CDTF">2020-08-25T20:38:38Z</dcterms:created>
  <dcterms:modified xsi:type="dcterms:W3CDTF">2021-09-24T00:24:51Z</dcterms:modified>
</cp:coreProperties>
</file>